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Urbanist Medium"/>
      <p:regular r:id="rId17"/>
      <p:bold r:id="rId18"/>
      <p:italic r:id="rId19"/>
      <p:boldItalic r:id="rId20"/>
    </p:embeddedFont>
    <p:embeddedFont>
      <p:font typeface="Urbanist SemiBold"/>
      <p:regular r:id="rId21"/>
      <p:bold r:id="rId22"/>
      <p:italic r:id="rId23"/>
      <p:boldItalic r:id="rId24"/>
    </p:embeddedFont>
    <p:embeddedFont>
      <p:font typeface="Urbanis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rbanistMedium-boldItalic.fntdata"/><Relationship Id="rId22" Type="http://schemas.openxmlformats.org/officeDocument/2006/relationships/font" Target="fonts/UrbanistSemiBold-bold.fntdata"/><Relationship Id="rId21" Type="http://schemas.openxmlformats.org/officeDocument/2006/relationships/font" Target="fonts/UrbanistSemiBold-regular.fntdata"/><Relationship Id="rId24" Type="http://schemas.openxmlformats.org/officeDocument/2006/relationships/font" Target="fonts/UrbanistSemiBold-boldItalic.fntdata"/><Relationship Id="rId23" Type="http://schemas.openxmlformats.org/officeDocument/2006/relationships/font" Target="fonts/Urbanist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rbanist-bold.fntdata"/><Relationship Id="rId25" Type="http://schemas.openxmlformats.org/officeDocument/2006/relationships/font" Target="fonts/Urbanist-regular.fntdata"/><Relationship Id="rId28" Type="http://schemas.openxmlformats.org/officeDocument/2006/relationships/font" Target="fonts/Urbanist-boldItalic.fntdata"/><Relationship Id="rId27" Type="http://schemas.openxmlformats.org/officeDocument/2006/relationships/font" Target="fonts/Urbanis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UrbanistMedium-regular.fntdata"/><Relationship Id="rId16" Type="http://schemas.openxmlformats.org/officeDocument/2006/relationships/slide" Target="slides/slide11.xml"/><Relationship Id="rId19" Type="http://schemas.openxmlformats.org/officeDocument/2006/relationships/font" Target="fonts/UrbanistMedium-italic.fntdata"/><Relationship Id="rId18" Type="http://schemas.openxmlformats.org/officeDocument/2006/relationships/font" Target="fonts/UrbanistMedium-bold.fntdata"/></Relationships>
</file>

<file path=ppt/media/image1.png>
</file>

<file path=ppt/media/image10.png>
</file>

<file path=ppt/media/image2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6901385c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6901385c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6901385c69_1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6901385c69_1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36901385c69_1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36901385c69_1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6901385c69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36901385c6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6901385c69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6901385c69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6901385c69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6901385c69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6901385c69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6901385c69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6901385c69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6901385c69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6901385c69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36901385c69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6901385c69_1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36901385c69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6901385c69_1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6901385c69_1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ALT 1">
  <p:cSld name="BLANK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50000"/>
          </a:blip>
          <a:srcRect b="8145" l="3133" r="7834" t="16785"/>
          <a:stretch/>
        </p:blipFill>
        <p:spPr>
          <a:xfrm flipH="1" rot="10800000">
            <a:off x="0" y="-3474"/>
            <a:ext cx="9161550" cy="515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flipH="1" rot="10800000">
            <a:off x="0" y="4676700"/>
            <a:ext cx="9149700" cy="46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28600" y="1738950"/>
            <a:ext cx="4402800" cy="2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Urbanist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" name="Google Shape;16;p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" name="Google Shape;18;p2"/>
          <p:cNvSpPr txBox="1"/>
          <p:nvPr>
            <p:ph type="title"/>
          </p:nvPr>
        </p:nvSpPr>
        <p:spPr>
          <a:xfrm>
            <a:off x="228600" y="228600"/>
            <a:ext cx="6658800" cy="141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" name="Google Shape;19;p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2"/>
          <p:cNvSpPr txBox="1"/>
          <p:nvPr>
            <p:ph idx="5" type="subTitle"/>
          </p:nvPr>
        </p:nvSpPr>
        <p:spPr>
          <a:xfrm>
            <a:off x="2970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6" type="subTitle"/>
          </p:nvPr>
        </p:nvSpPr>
        <p:spPr>
          <a:xfrm>
            <a:off x="17863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7" type="subTitle"/>
          </p:nvPr>
        </p:nvSpPr>
        <p:spPr>
          <a:xfrm>
            <a:off x="228591" y="3454475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8" type="subTitle"/>
          </p:nvPr>
        </p:nvSpPr>
        <p:spPr>
          <a:xfrm>
            <a:off x="228591" y="37430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ort big title and body">
  <p:cSld name="BLANK_1_1_1_1_1_1_1_1_1_1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al black shapes against a shadowy background. " id="161" name="Google Shape;161;p11"/>
          <p:cNvPicPr preferRelativeResize="0"/>
          <p:nvPr/>
        </p:nvPicPr>
        <p:blipFill rotWithShape="1">
          <a:blip r:embed="rId2">
            <a:alphaModFix/>
          </a:blip>
          <a:srcRect b="42245" l="17240" r="25038" t="34"/>
          <a:stretch/>
        </p:blipFill>
        <p:spPr>
          <a:xfrm>
            <a:off x="0" y="-289"/>
            <a:ext cx="9144000" cy="51441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p11"/>
          <p:cNvSpPr txBox="1"/>
          <p:nvPr>
            <p:ph idx="1" type="subTitle"/>
          </p:nvPr>
        </p:nvSpPr>
        <p:spPr>
          <a:xfrm>
            <a:off x="4314775" y="3818375"/>
            <a:ext cx="42306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63" name="Google Shape;163;p1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4" name="Google Shape;164;p11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5" name="Google Shape;165;p11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6" name="Google Shape;166;p11"/>
          <p:cNvSpPr txBox="1"/>
          <p:nvPr>
            <p:ph type="title"/>
          </p:nvPr>
        </p:nvSpPr>
        <p:spPr>
          <a:xfrm>
            <a:off x="228600" y="290448"/>
            <a:ext cx="3655800" cy="2407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67" name="Google Shape;167;p11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1"/>
          <p:cNvCxnSpPr/>
          <p:nvPr/>
        </p:nvCxnSpPr>
        <p:spPr>
          <a:xfrm>
            <a:off x="4159025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1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11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1" name="Google Shape;171;p11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2">
  <p:cSld name="BLANK_1_1_1_1_1_1_1_1_1_1_1_1_2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74" name="Google Shape;174;p12"/>
          <p:cNvSpPr/>
          <p:nvPr>
            <p:ph idx="2" type="pic"/>
          </p:nvPr>
        </p:nvSpPr>
        <p:spPr>
          <a:xfrm>
            <a:off x="5342000" y="457200"/>
            <a:ext cx="3573300" cy="3995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75" name="Google Shape;175;p12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6" name="Google Shape;176;p12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7" name="Google Shape;177;p12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8" name="Google Shape;178;p12"/>
          <p:cNvSpPr txBox="1"/>
          <p:nvPr>
            <p:ph idx="6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9" name="Google Shape;179;p12"/>
          <p:cNvSpPr txBox="1"/>
          <p:nvPr>
            <p:ph type="title"/>
          </p:nvPr>
        </p:nvSpPr>
        <p:spPr>
          <a:xfrm>
            <a:off x="228600" y="613525"/>
            <a:ext cx="42966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cxnSp>
        <p:nvCxnSpPr>
          <p:cNvPr id="180" name="Google Shape;180;p1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2" name="Google Shape;182;p1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cards">
  <p:cSld name="CUSTOM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"/>
          <p:cNvSpPr txBox="1"/>
          <p:nvPr>
            <p:ph type="title"/>
          </p:nvPr>
        </p:nvSpPr>
        <p:spPr>
          <a:xfrm>
            <a:off x="3386700" y="489887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5" name="Google Shape;185;p13"/>
          <p:cNvSpPr txBox="1"/>
          <p:nvPr>
            <p:ph idx="1" type="subTitle"/>
          </p:nvPr>
        </p:nvSpPr>
        <p:spPr>
          <a:xfrm>
            <a:off x="338670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6" name="Google Shape;186;p13"/>
          <p:cNvSpPr txBox="1"/>
          <p:nvPr>
            <p:ph idx="2" type="subTitle"/>
          </p:nvPr>
        </p:nvSpPr>
        <p:spPr>
          <a:xfrm>
            <a:off x="338670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7" name="Google Shape;187;p13"/>
          <p:cNvSpPr txBox="1"/>
          <p:nvPr>
            <p:ph idx="3" type="title"/>
          </p:nvPr>
        </p:nvSpPr>
        <p:spPr>
          <a:xfrm>
            <a:off x="6307650" y="482616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8" name="Google Shape;188;p13"/>
          <p:cNvSpPr txBox="1"/>
          <p:nvPr>
            <p:ph idx="4" type="subTitle"/>
          </p:nvPr>
        </p:nvSpPr>
        <p:spPr>
          <a:xfrm>
            <a:off x="630765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9" name="Google Shape;189;p13"/>
          <p:cNvSpPr txBox="1"/>
          <p:nvPr>
            <p:ph idx="5" type="subTitle"/>
          </p:nvPr>
        </p:nvSpPr>
        <p:spPr>
          <a:xfrm>
            <a:off x="630765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0" name="Google Shape;190;p13"/>
          <p:cNvSpPr txBox="1"/>
          <p:nvPr>
            <p:ph idx="6"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1" name="Google Shape;191;p13"/>
          <p:cNvSpPr txBox="1"/>
          <p:nvPr>
            <p:ph idx="7" type="subTitle"/>
          </p:nvPr>
        </p:nvSpPr>
        <p:spPr>
          <a:xfrm>
            <a:off x="3482800" y="4057204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2" name="Google Shape;192;p13"/>
          <p:cNvSpPr txBox="1"/>
          <p:nvPr>
            <p:ph idx="8" type="subTitle"/>
          </p:nvPr>
        </p:nvSpPr>
        <p:spPr>
          <a:xfrm>
            <a:off x="6405300" y="4057079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3" name="Google Shape;193;p13"/>
          <p:cNvSpPr txBox="1"/>
          <p:nvPr>
            <p:ph idx="9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4" name="Google Shape;194;p13"/>
          <p:cNvSpPr txBox="1"/>
          <p:nvPr>
            <p:ph idx="1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5" name="Google Shape;195;p13"/>
          <p:cNvSpPr txBox="1"/>
          <p:nvPr>
            <p:ph idx="1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96" name="Google Shape;196;p1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7" name="Google Shape;197;p13"/>
          <p:cNvGrpSpPr/>
          <p:nvPr/>
        </p:nvGrpSpPr>
        <p:grpSpPr>
          <a:xfrm rot="-5400000">
            <a:off x="4794488" y="4206993"/>
            <a:ext cx="141588" cy="73485"/>
            <a:chOff x="498725" y="2069800"/>
            <a:chExt cx="205200" cy="106500"/>
          </a:xfrm>
        </p:grpSpPr>
        <p:cxnSp>
          <p:nvCxnSpPr>
            <p:cNvPr id="198" name="Google Shape;198;p13"/>
            <p:cNvCxnSpPr/>
            <p:nvPr/>
          </p:nvCxnSpPr>
          <p:spPr>
            <a:xfrm flipH="1" rot="-5400000">
              <a:off x="498725" y="2069800"/>
              <a:ext cx="103500" cy="1035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13"/>
            <p:cNvCxnSpPr/>
            <p:nvPr/>
          </p:nvCxnSpPr>
          <p:spPr>
            <a:xfrm rot="5400000">
              <a:off x="596825" y="2069200"/>
              <a:ext cx="106500" cy="1077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0" name="Google Shape;200;p1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01" name="Google Shape;201;p1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cards">
  <p:cSld name="CUSTOM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/>
          <p:nvPr>
            <p:ph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204" name="Google Shape;204;p14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5" name="Google Shape;205;p14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6" name="Google Shape;206;p14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07" name="Google Shape;207;p1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8" name="Google Shape;208;p14"/>
          <p:cNvSpPr txBox="1"/>
          <p:nvPr>
            <p:ph idx="4" type="title"/>
          </p:nvPr>
        </p:nvSpPr>
        <p:spPr>
          <a:xfrm>
            <a:off x="3379125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9" name="Google Shape;209;p14"/>
          <p:cNvSpPr txBox="1"/>
          <p:nvPr>
            <p:ph idx="5" type="subTitle"/>
          </p:nvPr>
        </p:nvSpPr>
        <p:spPr>
          <a:xfrm>
            <a:off x="3379125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0" name="Google Shape;210;p14"/>
          <p:cNvSpPr txBox="1"/>
          <p:nvPr>
            <p:ph idx="6" type="subTitle"/>
          </p:nvPr>
        </p:nvSpPr>
        <p:spPr>
          <a:xfrm>
            <a:off x="3379123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1" name="Google Shape;211;p14"/>
          <p:cNvSpPr txBox="1"/>
          <p:nvPr>
            <p:ph idx="7" type="title"/>
          </p:nvPr>
        </p:nvSpPr>
        <p:spPr>
          <a:xfrm>
            <a:off x="6318039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2" name="Google Shape;212;p14"/>
          <p:cNvSpPr txBox="1"/>
          <p:nvPr>
            <p:ph idx="8" type="subTitle"/>
          </p:nvPr>
        </p:nvSpPr>
        <p:spPr>
          <a:xfrm>
            <a:off x="6318039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3" name="Google Shape;213;p14"/>
          <p:cNvSpPr txBox="1"/>
          <p:nvPr>
            <p:ph idx="9" type="subTitle"/>
          </p:nvPr>
        </p:nvSpPr>
        <p:spPr>
          <a:xfrm>
            <a:off x="6318036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4" name="Google Shape;214;p14"/>
          <p:cNvSpPr txBox="1"/>
          <p:nvPr>
            <p:ph idx="13" type="title"/>
          </p:nvPr>
        </p:nvSpPr>
        <p:spPr>
          <a:xfrm>
            <a:off x="6318039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5" name="Google Shape;215;p14"/>
          <p:cNvSpPr txBox="1"/>
          <p:nvPr>
            <p:ph idx="14" type="subTitle"/>
          </p:nvPr>
        </p:nvSpPr>
        <p:spPr>
          <a:xfrm>
            <a:off x="6318039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6" name="Google Shape;216;p14"/>
          <p:cNvSpPr txBox="1"/>
          <p:nvPr>
            <p:ph idx="15" type="subTitle"/>
          </p:nvPr>
        </p:nvSpPr>
        <p:spPr>
          <a:xfrm>
            <a:off x="6318036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7" name="Google Shape;217;p14"/>
          <p:cNvSpPr txBox="1"/>
          <p:nvPr>
            <p:ph idx="16" type="title"/>
          </p:nvPr>
        </p:nvSpPr>
        <p:spPr>
          <a:xfrm>
            <a:off x="3379125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8" name="Google Shape;218;p14"/>
          <p:cNvSpPr txBox="1"/>
          <p:nvPr>
            <p:ph idx="17" type="subTitle"/>
          </p:nvPr>
        </p:nvSpPr>
        <p:spPr>
          <a:xfrm>
            <a:off x="3379125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9" name="Google Shape;219;p14"/>
          <p:cNvSpPr txBox="1"/>
          <p:nvPr>
            <p:ph idx="18" type="subTitle"/>
          </p:nvPr>
        </p:nvSpPr>
        <p:spPr>
          <a:xfrm>
            <a:off x="3379123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0" name="Google Shape;220;p1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7_1_1_1_1_1_1_1_1_1_1_1_1_1_1_1_1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5"/>
          <p:cNvPicPr preferRelativeResize="0"/>
          <p:nvPr/>
        </p:nvPicPr>
        <p:blipFill rotWithShape="1">
          <a:blip r:embed="rId2">
            <a:alphaModFix/>
          </a:blip>
          <a:srcRect b="14588" l="0" r="15469" t="0"/>
          <a:stretch/>
        </p:blipFill>
        <p:spPr>
          <a:xfrm flipH="1">
            <a:off x="4571999" y="2061075"/>
            <a:ext cx="4572001" cy="30824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1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15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6" name="Google Shape;226;p15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7" name="Google Shape;227;p15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8" name="Google Shape;228;p15"/>
          <p:cNvSpPr txBox="1"/>
          <p:nvPr>
            <p:ph idx="4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9" name="Google Shape;229;p15"/>
          <p:cNvSpPr txBox="1"/>
          <p:nvPr>
            <p:ph type="title"/>
          </p:nvPr>
        </p:nvSpPr>
        <p:spPr>
          <a:xfrm>
            <a:off x="35522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0" name="Google Shape;230;p15"/>
          <p:cNvSpPr txBox="1"/>
          <p:nvPr>
            <p:ph idx="5" type="subTitle"/>
          </p:nvPr>
        </p:nvSpPr>
        <p:spPr>
          <a:xfrm>
            <a:off x="35522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1" name="Google Shape;231;p15"/>
          <p:cNvSpPr txBox="1"/>
          <p:nvPr>
            <p:ph idx="6" type="body"/>
          </p:nvPr>
        </p:nvSpPr>
        <p:spPr>
          <a:xfrm>
            <a:off x="35522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2" name="Google Shape;232;p15"/>
          <p:cNvSpPr txBox="1"/>
          <p:nvPr>
            <p:ph idx="7" type="title"/>
          </p:nvPr>
        </p:nvSpPr>
        <p:spPr>
          <a:xfrm>
            <a:off x="254387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3" name="Google Shape;233;p15"/>
          <p:cNvSpPr txBox="1"/>
          <p:nvPr>
            <p:ph idx="8" type="subTitle"/>
          </p:nvPr>
        </p:nvSpPr>
        <p:spPr>
          <a:xfrm>
            <a:off x="254387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4" name="Google Shape;234;p15"/>
          <p:cNvSpPr txBox="1"/>
          <p:nvPr>
            <p:ph idx="9" type="body"/>
          </p:nvPr>
        </p:nvSpPr>
        <p:spPr>
          <a:xfrm>
            <a:off x="254387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5" name="Google Shape;235;p15"/>
          <p:cNvSpPr txBox="1"/>
          <p:nvPr>
            <p:ph idx="13" type="title"/>
          </p:nvPr>
        </p:nvSpPr>
        <p:spPr>
          <a:xfrm>
            <a:off x="47455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6" name="Google Shape;236;p15"/>
          <p:cNvSpPr txBox="1"/>
          <p:nvPr>
            <p:ph idx="14" type="subTitle"/>
          </p:nvPr>
        </p:nvSpPr>
        <p:spPr>
          <a:xfrm>
            <a:off x="47455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7" name="Google Shape;237;p15"/>
          <p:cNvSpPr txBox="1"/>
          <p:nvPr>
            <p:ph idx="15" type="body"/>
          </p:nvPr>
        </p:nvSpPr>
        <p:spPr>
          <a:xfrm>
            <a:off x="4745400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8" name="Google Shape;238;p15"/>
          <p:cNvSpPr txBox="1"/>
          <p:nvPr>
            <p:ph idx="16" type="title"/>
          </p:nvPr>
        </p:nvSpPr>
        <p:spPr>
          <a:xfrm>
            <a:off x="69423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9" name="Google Shape;239;p15"/>
          <p:cNvSpPr txBox="1"/>
          <p:nvPr>
            <p:ph idx="17" type="subTitle"/>
          </p:nvPr>
        </p:nvSpPr>
        <p:spPr>
          <a:xfrm>
            <a:off x="69423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40" name="Google Shape;240;p15"/>
          <p:cNvSpPr txBox="1"/>
          <p:nvPr>
            <p:ph idx="18" type="body"/>
          </p:nvPr>
        </p:nvSpPr>
        <p:spPr>
          <a:xfrm>
            <a:off x="6942300" y="2465025"/>
            <a:ext cx="17916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1" name="Google Shape;241;p15"/>
          <p:cNvSpPr txBox="1"/>
          <p:nvPr>
            <p:ph idx="19" type="title"/>
          </p:nvPr>
        </p:nvSpPr>
        <p:spPr>
          <a:xfrm>
            <a:off x="228600" y="613525"/>
            <a:ext cx="3904500" cy="864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2" name="Google Shape;242;p1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43" name="Google Shape;243;p1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s">
  <p:cSld name="CUSTOM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46" name="Google Shape;246;p16"/>
          <p:cNvCxnSpPr/>
          <p:nvPr/>
        </p:nvCxnSpPr>
        <p:spPr>
          <a:xfrm>
            <a:off x="228450" y="2061025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16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8" name="Google Shape;248;p16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9" name="Google Shape;249;p16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50" name="Google Shape;250;p1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16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52" name="Google Shape;252;p16"/>
          <p:cNvSpPr/>
          <p:nvPr>
            <p:ph idx="5" type="pic"/>
          </p:nvPr>
        </p:nvSpPr>
        <p:spPr>
          <a:xfrm>
            <a:off x="3795900" y="2682425"/>
            <a:ext cx="1458300" cy="14583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6"/>
          <p:cNvSpPr txBox="1"/>
          <p:nvPr>
            <p:ph idx="6" type="body"/>
          </p:nvPr>
        </p:nvSpPr>
        <p:spPr>
          <a:xfrm>
            <a:off x="5871500" y="2468775"/>
            <a:ext cx="2864700" cy="6765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4" name="Google Shape;254;p16"/>
          <p:cNvSpPr txBox="1"/>
          <p:nvPr>
            <p:ph idx="7" type="body"/>
          </p:nvPr>
        </p:nvSpPr>
        <p:spPr>
          <a:xfrm>
            <a:off x="5871500" y="3553025"/>
            <a:ext cx="2864700" cy="69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indent="-3048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indent="-3048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indent="-3048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indent="-3048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indent="-3048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indent="-3048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indent="-3048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indent="-3048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5" name="Google Shape;255;p16"/>
          <p:cNvSpPr txBox="1"/>
          <p:nvPr>
            <p:ph idx="8" type="subTitle"/>
          </p:nvPr>
        </p:nvSpPr>
        <p:spPr>
          <a:xfrm>
            <a:off x="238800" y="2720113"/>
            <a:ext cx="2824500" cy="145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6" name="Google Shape;256;p1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57" name="Google Shape;257;p1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s">
  <p:cSld name="CUSTOM_2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0" name="Google Shape;260;p1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1" name="Google Shape;261;p1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62" name="Google Shape;262;p1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17"/>
          <p:cNvSpPr/>
          <p:nvPr/>
        </p:nvSpPr>
        <p:spPr>
          <a:xfrm>
            <a:off x="228600" y="1395962"/>
            <a:ext cx="2101200" cy="3054000"/>
          </a:xfrm>
          <a:prstGeom prst="roundRect">
            <a:avLst>
              <a:gd fmla="val 96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4" name="Google Shape;264;p17"/>
          <p:cNvSpPr/>
          <p:nvPr/>
        </p:nvSpPr>
        <p:spPr>
          <a:xfrm>
            <a:off x="2423700" y="1395962"/>
            <a:ext cx="3198600" cy="3054000"/>
          </a:xfrm>
          <a:prstGeom prst="roundRect">
            <a:avLst>
              <a:gd fmla="val 674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5" name="Google Shape;265;p17"/>
          <p:cNvSpPr/>
          <p:nvPr/>
        </p:nvSpPr>
        <p:spPr>
          <a:xfrm>
            <a:off x="5716850" y="1395962"/>
            <a:ext cx="3198600" cy="1758300"/>
          </a:xfrm>
          <a:prstGeom prst="roundRect">
            <a:avLst>
              <a:gd fmla="val 963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6" name="Google Shape;266;p17"/>
          <p:cNvSpPr/>
          <p:nvPr/>
        </p:nvSpPr>
        <p:spPr>
          <a:xfrm>
            <a:off x="5716200" y="3231390"/>
            <a:ext cx="3198600" cy="1217400"/>
          </a:xfrm>
          <a:prstGeom prst="roundRect">
            <a:avLst>
              <a:gd fmla="val 1360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7" name="Google Shape;267;p17"/>
          <p:cNvSpPr/>
          <p:nvPr>
            <p:ph idx="4" type="pic"/>
          </p:nvPr>
        </p:nvSpPr>
        <p:spPr>
          <a:xfrm>
            <a:off x="381950" y="993050"/>
            <a:ext cx="850500" cy="8505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7"/>
          <p:cNvSpPr txBox="1"/>
          <p:nvPr>
            <p:ph idx="5" type="subTitle"/>
          </p:nvPr>
        </p:nvSpPr>
        <p:spPr>
          <a:xfrm>
            <a:off x="381950" y="2062875"/>
            <a:ext cx="1786500" cy="23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None/>
              <a:defRPr b="1"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69" name="Google Shape;269;p17"/>
          <p:cNvSpPr txBox="1"/>
          <p:nvPr>
            <p:ph idx="6" type="body"/>
          </p:nvPr>
        </p:nvSpPr>
        <p:spPr>
          <a:xfrm>
            <a:off x="381950" y="2453500"/>
            <a:ext cx="17865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17"/>
          <p:cNvSpPr txBox="1"/>
          <p:nvPr>
            <p:ph idx="7" type="subTitle"/>
          </p:nvPr>
        </p:nvSpPr>
        <p:spPr>
          <a:xfrm>
            <a:off x="2580250" y="1528150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1" name="Google Shape;271;p17"/>
          <p:cNvSpPr txBox="1"/>
          <p:nvPr>
            <p:ph idx="8" type="body"/>
          </p:nvPr>
        </p:nvSpPr>
        <p:spPr>
          <a:xfrm>
            <a:off x="2580250" y="1791652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272" name="Google Shape;272;p17"/>
          <p:cNvCxnSpPr/>
          <p:nvPr/>
        </p:nvCxnSpPr>
        <p:spPr>
          <a:xfrm>
            <a:off x="2423700" y="2531312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17"/>
          <p:cNvCxnSpPr/>
          <p:nvPr/>
        </p:nvCxnSpPr>
        <p:spPr>
          <a:xfrm>
            <a:off x="2423700" y="3583537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17"/>
          <p:cNvSpPr txBox="1"/>
          <p:nvPr>
            <p:ph idx="9" type="subTitle"/>
          </p:nvPr>
        </p:nvSpPr>
        <p:spPr>
          <a:xfrm>
            <a:off x="2580250" y="26604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5" name="Google Shape;275;p17"/>
          <p:cNvSpPr txBox="1"/>
          <p:nvPr>
            <p:ph idx="13" type="body"/>
          </p:nvPr>
        </p:nvSpPr>
        <p:spPr>
          <a:xfrm>
            <a:off x="2580250" y="2931046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76" name="Google Shape;276;p17"/>
          <p:cNvSpPr/>
          <p:nvPr/>
        </p:nvSpPr>
        <p:spPr>
          <a:xfrm flipH="1">
            <a:off x="2600988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7" name="Google Shape;277;p17"/>
          <p:cNvSpPr/>
          <p:nvPr/>
        </p:nvSpPr>
        <p:spPr>
          <a:xfrm flipH="1">
            <a:off x="3654625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8" name="Google Shape;278;p17"/>
          <p:cNvSpPr/>
          <p:nvPr/>
        </p:nvSpPr>
        <p:spPr>
          <a:xfrm flipH="1">
            <a:off x="4602650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9" name="Google Shape;279;p17"/>
          <p:cNvSpPr txBox="1"/>
          <p:nvPr>
            <p:ph idx="14" type="subTitle"/>
          </p:nvPr>
        </p:nvSpPr>
        <p:spPr>
          <a:xfrm>
            <a:off x="2567250" y="36718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0" name="Google Shape;280;p17"/>
          <p:cNvSpPr txBox="1"/>
          <p:nvPr>
            <p:ph idx="15" type="subTitle"/>
          </p:nvPr>
        </p:nvSpPr>
        <p:spPr>
          <a:xfrm>
            <a:off x="5877425" y="15281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1" name="Google Shape;281;p17"/>
          <p:cNvSpPr txBox="1"/>
          <p:nvPr>
            <p:ph idx="16" type="subTitle"/>
          </p:nvPr>
        </p:nvSpPr>
        <p:spPr>
          <a:xfrm>
            <a:off x="5877425" y="178110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2" name="Google Shape;282;p17"/>
          <p:cNvSpPr txBox="1"/>
          <p:nvPr>
            <p:ph idx="17" type="subTitle"/>
          </p:nvPr>
        </p:nvSpPr>
        <p:spPr>
          <a:xfrm>
            <a:off x="5877425" y="22191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3" name="Google Shape;283;p17"/>
          <p:cNvSpPr txBox="1"/>
          <p:nvPr>
            <p:ph idx="18" type="subTitle"/>
          </p:nvPr>
        </p:nvSpPr>
        <p:spPr>
          <a:xfrm>
            <a:off x="5877425" y="26572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4" name="Google Shape;284;p17"/>
          <p:cNvSpPr txBox="1"/>
          <p:nvPr>
            <p:ph idx="19" type="subTitle"/>
          </p:nvPr>
        </p:nvSpPr>
        <p:spPr>
          <a:xfrm>
            <a:off x="5877425" y="335493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5" name="Google Shape;285;p17"/>
          <p:cNvSpPr txBox="1"/>
          <p:nvPr>
            <p:ph idx="20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6" name="Google Shape;286;p1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87" name="Google Shape;287;p1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4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8"/>
          <p:cNvSpPr txBox="1"/>
          <p:nvPr>
            <p:ph idx="1" type="body"/>
          </p:nvPr>
        </p:nvSpPr>
        <p:spPr>
          <a:xfrm>
            <a:off x="2054000" y="2952175"/>
            <a:ext cx="1377600" cy="93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0" name="Google Shape;290;p18"/>
          <p:cNvSpPr txBox="1"/>
          <p:nvPr>
            <p:ph idx="2" type="body"/>
          </p:nvPr>
        </p:nvSpPr>
        <p:spPr>
          <a:xfrm>
            <a:off x="2461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1" name="Google Shape;291;p18"/>
          <p:cNvSpPr txBox="1"/>
          <p:nvPr>
            <p:ph idx="3" type="subTitle"/>
          </p:nvPr>
        </p:nvSpPr>
        <p:spPr>
          <a:xfrm>
            <a:off x="382995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292" name="Google Shape;292;p18"/>
          <p:cNvSpPr txBox="1"/>
          <p:nvPr>
            <p:ph idx="4" type="body"/>
          </p:nvPr>
        </p:nvSpPr>
        <p:spPr>
          <a:xfrm>
            <a:off x="3848250" y="2952163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3" name="Google Shape;293;p18"/>
          <p:cNvSpPr txBox="1"/>
          <p:nvPr>
            <p:ph idx="5" type="subTitle"/>
          </p:nvPr>
        </p:nvSpPr>
        <p:spPr>
          <a:xfrm>
            <a:off x="20774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94" name="Google Shape;294;p18"/>
          <p:cNvSpPr txBox="1"/>
          <p:nvPr>
            <p:ph idx="6" type="body"/>
          </p:nvPr>
        </p:nvSpPr>
        <p:spPr>
          <a:xfrm>
            <a:off x="5634175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5" name="Google Shape;295;p18"/>
          <p:cNvSpPr txBox="1"/>
          <p:nvPr>
            <p:ph idx="7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6" name="Google Shape;296;p18"/>
          <p:cNvSpPr txBox="1"/>
          <p:nvPr>
            <p:ph idx="8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7" name="Google Shape;297;p18"/>
          <p:cNvSpPr txBox="1"/>
          <p:nvPr>
            <p:ph idx="9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98" name="Google Shape;298;p1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18"/>
          <p:cNvSpPr txBox="1"/>
          <p:nvPr>
            <p:ph type="title"/>
          </p:nvPr>
        </p:nvSpPr>
        <p:spPr>
          <a:xfrm>
            <a:off x="228600" y="613525"/>
            <a:ext cx="6841500" cy="753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0" name="Google Shape;300;p18"/>
          <p:cNvSpPr txBox="1"/>
          <p:nvPr>
            <p:ph idx="13" type="subTitle"/>
          </p:nvPr>
        </p:nvSpPr>
        <p:spPr>
          <a:xfrm>
            <a:off x="2775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1" name="Google Shape;301;p18"/>
          <p:cNvSpPr txBox="1"/>
          <p:nvPr>
            <p:ph idx="14" type="subTitle"/>
          </p:nvPr>
        </p:nvSpPr>
        <p:spPr>
          <a:xfrm>
            <a:off x="38773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2" name="Google Shape;302;p18"/>
          <p:cNvSpPr txBox="1"/>
          <p:nvPr>
            <p:ph idx="15" type="subTitle"/>
          </p:nvPr>
        </p:nvSpPr>
        <p:spPr>
          <a:xfrm>
            <a:off x="56772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3" name="Google Shape;303;p18"/>
          <p:cNvSpPr txBox="1"/>
          <p:nvPr>
            <p:ph idx="16" type="subTitle"/>
          </p:nvPr>
        </p:nvSpPr>
        <p:spPr>
          <a:xfrm>
            <a:off x="74771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4" name="Google Shape;304;p18"/>
          <p:cNvSpPr txBox="1"/>
          <p:nvPr>
            <p:ph idx="17" type="subTitle"/>
          </p:nvPr>
        </p:nvSpPr>
        <p:spPr>
          <a:xfrm>
            <a:off x="23880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8"/>
          <p:cNvSpPr txBox="1"/>
          <p:nvPr>
            <p:ph idx="18" type="subTitle"/>
          </p:nvPr>
        </p:nvSpPr>
        <p:spPr>
          <a:xfrm>
            <a:off x="2034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6" name="Google Shape;306;p18"/>
          <p:cNvSpPr txBox="1"/>
          <p:nvPr>
            <p:ph idx="19" type="subTitle"/>
          </p:nvPr>
        </p:nvSpPr>
        <p:spPr>
          <a:xfrm>
            <a:off x="5645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7" name="Google Shape;307;p18"/>
          <p:cNvSpPr txBox="1"/>
          <p:nvPr>
            <p:ph idx="20" type="subTitle"/>
          </p:nvPr>
        </p:nvSpPr>
        <p:spPr>
          <a:xfrm>
            <a:off x="7460789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8" name="Google Shape;308;p18"/>
          <p:cNvSpPr txBox="1"/>
          <p:nvPr>
            <p:ph idx="21" type="subTitle"/>
          </p:nvPr>
        </p:nvSpPr>
        <p:spPr>
          <a:xfrm>
            <a:off x="372900" y="202945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Urbanist"/>
              <a:buNone/>
              <a:defRPr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9" name="Google Shape;309;p18"/>
          <p:cNvSpPr txBox="1"/>
          <p:nvPr>
            <p:ph idx="22" type="subTitle"/>
          </p:nvPr>
        </p:nvSpPr>
        <p:spPr>
          <a:xfrm>
            <a:off x="2178663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0" name="Google Shape;310;p18"/>
          <p:cNvSpPr txBox="1"/>
          <p:nvPr>
            <p:ph idx="23" type="subTitle"/>
          </p:nvPr>
        </p:nvSpPr>
        <p:spPr>
          <a:xfrm>
            <a:off x="3974250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1" name="Google Shape;311;p18"/>
          <p:cNvSpPr txBox="1"/>
          <p:nvPr>
            <p:ph idx="24" type="subTitle"/>
          </p:nvPr>
        </p:nvSpPr>
        <p:spPr>
          <a:xfrm>
            <a:off x="5789675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2" name="Google Shape;312;p18"/>
          <p:cNvSpPr txBox="1"/>
          <p:nvPr>
            <p:ph idx="25" type="subTitle"/>
          </p:nvPr>
        </p:nvSpPr>
        <p:spPr>
          <a:xfrm>
            <a:off x="7605089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3" name="Google Shape;313;p18"/>
          <p:cNvSpPr txBox="1"/>
          <p:nvPr>
            <p:ph idx="26" type="body"/>
          </p:nvPr>
        </p:nvSpPr>
        <p:spPr>
          <a:xfrm>
            <a:off x="74503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314" name="Google Shape;314;p1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5" name="Google Shape;315;p1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rics ">
  <p:cSld name="CUSTOM_5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8" name="Google Shape;318;p19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9" name="Google Shape;319;p19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320" name="Google Shape;320;p1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1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2" name="Google Shape;322;p1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3" name="Google Shape;323;p19"/>
          <p:cNvSpPr txBox="1"/>
          <p:nvPr>
            <p:ph idx="4" type="subTitle"/>
          </p:nvPr>
        </p:nvSpPr>
        <p:spPr>
          <a:xfrm>
            <a:off x="6314800" y="458325"/>
            <a:ext cx="229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19"/>
          <p:cNvSpPr txBox="1"/>
          <p:nvPr>
            <p:ph type="title"/>
          </p:nvPr>
        </p:nvSpPr>
        <p:spPr>
          <a:xfrm>
            <a:off x="237650" y="746900"/>
            <a:ext cx="2834700" cy="2590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5" name="Google Shape;325;p19"/>
          <p:cNvSpPr txBox="1"/>
          <p:nvPr>
            <p:ph idx="5" type="subTitle"/>
          </p:nvPr>
        </p:nvSpPr>
        <p:spPr>
          <a:xfrm>
            <a:off x="229175" y="229175"/>
            <a:ext cx="283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19"/>
          <p:cNvSpPr txBox="1"/>
          <p:nvPr>
            <p:ph idx="6" type="subTitle"/>
          </p:nvPr>
        </p:nvSpPr>
        <p:spPr>
          <a:xfrm>
            <a:off x="3437500" y="882725"/>
            <a:ext cx="22947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27" name="Google Shape;327;p19"/>
          <p:cNvSpPr txBox="1"/>
          <p:nvPr>
            <p:ph idx="7" type="title"/>
          </p:nvPr>
        </p:nvSpPr>
        <p:spPr>
          <a:xfrm>
            <a:off x="3611850" y="1848195"/>
            <a:ext cx="1924200" cy="594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9pPr>
          </a:lstStyle>
          <a:p/>
        </p:txBody>
      </p:sp>
      <p:sp>
        <p:nvSpPr>
          <p:cNvPr id="328" name="Google Shape;328;p19"/>
          <p:cNvSpPr txBox="1"/>
          <p:nvPr>
            <p:ph idx="8" type="title"/>
          </p:nvPr>
        </p:nvSpPr>
        <p:spPr>
          <a:xfrm>
            <a:off x="3611850" y="3250202"/>
            <a:ext cx="1920300" cy="59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9" name="Google Shape;329;p19"/>
          <p:cNvSpPr txBox="1"/>
          <p:nvPr>
            <p:ph idx="9" type="subTitle"/>
          </p:nvPr>
        </p:nvSpPr>
        <p:spPr>
          <a:xfrm>
            <a:off x="3611850" y="2707575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0" name="Google Shape;330;p19"/>
          <p:cNvSpPr txBox="1"/>
          <p:nvPr>
            <p:ph idx="13" type="subTitle"/>
          </p:nvPr>
        </p:nvSpPr>
        <p:spPr>
          <a:xfrm>
            <a:off x="3611850" y="4076800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1" name="Google Shape;331;p19"/>
          <p:cNvSpPr txBox="1"/>
          <p:nvPr>
            <p:ph idx="14" type="subTitle"/>
          </p:nvPr>
        </p:nvSpPr>
        <p:spPr>
          <a:xfrm>
            <a:off x="6258900" y="3267725"/>
            <a:ext cx="24783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2" name="Google Shape;332;p19"/>
          <p:cNvSpPr txBox="1"/>
          <p:nvPr>
            <p:ph idx="15" type="subTitle"/>
          </p:nvPr>
        </p:nvSpPr>
        <p:spPr>
          <a:xfrm>
            <a:off x="6258900" y="3955225"/>
            <a:ext cx="24783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 u="sng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5" name="Google Shape;33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ALT 1">
  <p:cSld name="BLANK_1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228600" y="395043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32" name="Google Shape;32;p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0" name="Google Shape;34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" name="Google Shape;343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4" name="Google Shape;34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9" name="Google Shape;349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4" name="Google Shape;354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5" name="Google Shape;355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0" name="Google Shape;360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values">
  <p:cSld name="BLANK_1_1_1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228600" y="613525"/>
            <a:ext cx="7223400" cy="422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9" name="Google Shape;39;p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41" name="Google Shape;41;p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Google Shape;42;p4"/>
          <p:cNvSpPr txBox="1"/>
          <p:nvPr>
            <p:ph idx="5" type="subTitle"/>
          </p:nvPr>
        </p:nvSpPr>
        <p:spPr>
          <a:xfrm>
            <a:off x="254625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6" type="subTitle"/>
          </p:nvPr>
        </p:nvSpPr>
        <p:spPr>
          <a:xfrm>
            <a:off x="3275850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7" type="subTitle"/>
          </p:nvPr>
        </p:nvSpPr>
        <p:spPr>
          <a:xfrm>
            <a:off x="6215463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8" type="body"/>
          </p:nvPr>
        </p:nvSpPr>
        <p:spPr>
          <a:xfrm>
            <a:off x="288575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9" type="body"/>
          </p:nvPr>
        </p:nvSpPr>
        <p:spPr>
          <a:xfrm>
            <a:off x="6121413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3" type="body"/>
          </p:nvPr>
        </p:nvSpPr>
        <p:spPr>
          <a:xfrm>
            <a:off x="3192450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4" name="Google Shape;364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5" name="Google Shape;365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6" name="Google Shape;366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7" name="Google Shape;367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9" name="Google Shape;369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2" name="Google Shape;372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3" name="Google Shape;373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6" name="Google Shape;376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7" name="Google Shape;377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8" name="Google Shape;378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9" name="Google Shape;379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3" name="Google Shape;383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4" name="Google Shape;384;p3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7" name="Google Shape;387;p3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0" name="Google Shape;390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1" name="Google Shape;391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3" name="Google Shape;393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4" name="Google Shape;394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5" name="Google Shape;395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6" name="Google Shape;396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7" name="Google Shape;397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0" name="Google Shape;400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5" name="Google Shape;405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6" name="Google Shape;40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7" name="Google Shape;407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1" name="Google Shape;411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4" name="Google Shape;414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6" name="Google Shape;41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7" name="Google Shape;417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8" name="Google Shape;418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9" name="Google Shape;419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4" name="Google Shape;424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5" name="Google Shape;425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0" name="Google Shape;430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nd image ALT 2">
  <p:cSld name="CUSTOM_3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>
            <p:ph idx="2" type="pic"/>
          </p:nvPr>
        </p:nvSpPr>
        <p:spPr>
          <a:xfrm>
            <a:off x="246150" y="237650"/>
            <a:ext cx="4196400" cy="44382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type="title"/>
          </p:nvPr>
        </p:nvSpPr>
        <p:spPr>
          <a:xfrm>
            <a:off x="4591800" y="304700"/>
            <a:ext cx="3861900" cy="19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3" type="title"/>
          </p:nvPr>
        </p:nvSpPr>
        <p:spPr>
          <a:xfrm>
            <a:off x="4591800" y="738425"/>
            <a:ext cx="4290000" cy="2051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4618950" y="2205375"/>
            <a:ext cx="4290000" cy="16296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4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5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6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6" name="Google Shape;56;p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58" name="Google Shape;58;p5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5"/>
          <p:cNvCxnSpPr/>
          <p:nvPr/>
        </p:nvCxnSpPr>
        <p:spPr>
          <a:xfrm>
            <a:off x="4444600" y="570000"/>
            <a:ext cx="44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5"/>
          <p:cNvCxnSpPr/>
          <p:nvPr/>
        </p:nvCxnSpPr>
        <p:spPr>
          <a:xfrm>
            <a:off x="4442500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1">
  <p:cSld name="BLANK_1_1_1_1_3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/>
          <p:cNvSpPr txBox="1"/>
          <p:nvPr>
            <p:ph type="title"/>
          </p:nvPr>
        </p:nvSpPr>
        <p:spPr>
          <a:xfrm>
            <a:off x="228600" y="613525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6"/>
          <p:cNvSpPr/>
          <p:nvPr>
            <p:ph idx="2" type="pic"/>
          </p:nvPr>
        </p:nvSpPr>
        <p:spPr>
          <a:xfrm>
            <a:off x="4523050" y="7379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6"/>
          <p:cNvSpPr/>
          <p:nvPr>
            <p:ph idx="3" type="pic"/>
          </p:nvPr>
        </p:nvSpPr>
        <p:spPr>
          <a:xfrm>
            <a:off x="6752100" y="7377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6"/>
          <p:cNvSpPr/>
          <p:nvPr>
            <p:ph idx="4" type="pic"/>
          </p:nvPr>
        </p:nvSpPr>
        <p:spPr>
          <a:xfrm>
            <a:off x="4523050" y="2158000"/>
            <a:ext cx="4394100" cy="2282700"/>
          </a:xfrm>
          <a:prstGeom prst="roundRect">
            <a:avLst>
              <a:gd fmla="val 610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233850" y="3127075"/>
            <a:ext cx="2920800" cy="131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68" name="Google Shape;68;p6"/>
          <p:cNvSpPr txBox="1"/>
          <p:nvPr>
            <p:ph idx="5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69" name="Google Shape;69;p6"/>
          <p:cNvSpPr txBox="1"/>
          <p:nvPr>
            <p:ph idx="6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7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1" name="Google Shape;71;p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3" name="Google Shape;73;p6"/>
          <p:cNvSpPr txBox="1"/>
          <p:nvPr>
            <p:ph idx="8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74" name="Google Shape;74;p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ALT 1">
  <p:cSld name="BLANK_1_1_1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7"/>
          <p:cNvPicPr preferRelativeResize="0"/>
          <p:nvPr/>
        </p:nvPicPr>
        <p:blipFill rotWithShape="1">
          <a:blip r:embed="rId2">
            <a:alphaModFix amt="60000"/>
          </a:blip>
          <a:srcRect b="14588" l="0" r="15469" t="0"/>
          <a:stretch/>
        </p:blipFill>
        <p:spPr>
          <a:xfrm>
            <a:off x="25" y="1172500"/>
            <a:ext cx="5181349" cy="34932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8" name="Google Shape;78;p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9" name="Google Shape;79;p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80" name="Google Shape;80;p7"/>
          <p:cNvSpPr txBox="1"/>
          <p:nvPr>
            <p:ph type="title"/>
          </p:nvPr>
        </p:nvSpPr>
        <p:spPr>
          <a:xfrm>
            <a:off x="277500" y="22860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1" name="Google Shape;81;p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7"/>
          <p:cNvSpPr txBox="1"/>
          <p:nvPr>
            <p:ph idx="4" type="subTitle"/>
          </p:nvPr>
        </p:nvSpPr>
        <p:spPr>
          <a:xfrm>
            <a:off x="4744575" y="38715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3" name="Google Shape;83;p7"/>
          <p:cNvSpPr txBox="1"/>
          <p:nvPr>
            <p:ph idx="5" type="subTitle"/>
          </p:nvPr>
        </p:nvSpPr>
        <p:spPr>
          <a:xfrm>
            <a:off x="4744575" y="1066588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4" name="Google Shape;84;p7"/>
          <p:cNvSpPr txBox="1"/>
          <p:nvPr>
            <p:ph idx="6" type="subTitle"/>
          </p:nvPr>
        </p:nvSpPr>
        <p:spPr>
          <a:xfrm>
            <a:off x="4744575" y="174270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5" name="Google Shape;85;p7"/>
          <p:cNvSpPr txBox="1"/>
          <p:nvPr>
            <p:ph idx="7" type="subTitle"/>
          </p:nvPr>
        </p:nvSpPr>
        <p:spPr>
          <a:xfrm>
            <a:off x="4744575" y="2420513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6" name="Google Shape;86;p7"/>
          <p:cNvSpPr txBox="1"/>
          <p:nvPr>
            <p:ph idx="8" type="subTitle"/>
          </p:nvPr>
        </p:nvSpPr>
        <p:spPr>
          <a:xfrm>
            <a:off x="4744575" y="30982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7" name="Google Shape;87;p7"/>
          <p:cNvSpPr txBox="1"/>
          <p:nvPr>
            <p:ph idx="9" type="subTitle"/>
          </p:nvPr>
        </p:nvSpPr>
        <p:spPr>
          <a:xfrm>
            <a:off x="4744575" y="37760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8" name="Google Shape;88;p7"/>
          <p:cNvSpPr txBox="1"/>
          <p:nvPr>
            <p:ph idx="13" type="subTitle"/>
          </p:nvPr>
        </p:nvSpPr>
        <p:spPr>
          <a:xfrm>
            <a:off x="5067075" y="3871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7"/>
          <p:cNvSpPr txBox="1"/>
          <p:nvPr>
            <p:ph idx="14" type="subTitle"/>
          </p:nvPr>
        </p:nvSpPr>
        <p:spPr>
          <a:xfrm>
            <a:off x="5067075" y="10615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7"/>
          <p:cNvSpPr txBox="1"/>
          <p:nvPr>
            <p:ph idx="15" type="subTitle"/>
          </p:nvPr>
        </p:nvSpPr>
        <p:spPr>
          <a:xfrm>
            <a:off x="5067075" y="17393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7"/>
          <p:cNvSpPr txBox="1"/>
          <p:nvPr>
            <p:ph idx="16" type="subTitle"/>
          </p:nvPr>
        </p:nvSpPr>
        <p:spPr>
          <a:xfrm>
            <a:off x="5067075" y="242410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7"/>
          <p:cNvSpPr txBox="1"/>
          <p:nvPr>
            <p:ph idx="17" type="subTitle"/>
          </p:nvPr>
        </p:nvSpPr>
        <p:spPr>
          <a:xfrm>
            <a:off x="5067075" y="309493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7"/>
          <p:cNvSpPr txBox="1"/>
          <p:nvPr>
            <p:ph idx="18" type="subTitle"/>
          </p:nvPr>
        </p:nvSpPr>
        <p:spPr>
          <a:xfrm>
            <a:off x="5067075" y="37657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s">
  <p:cSld name="BLANK_1_1_1_1_2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>
            <p:ph idx="2" type="pic"/>
          </p:nvPr>
        </p:nvSpPr>
        <p:spPr>
          <a:xfrm>
            <a:off x="46189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98" name="Google Shape;98;p8"/>
          <p:cNvSpPr txBox="1"/>
          <p:nvPr>
            <p:ph idx="1" type="subTitle"/>
          </p:nvPr>
        </p:nvSpPr>
        <p:spPr>
          <a:xfrm>
            <a:off x="4619000" y="1702322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99" name="Google Shape;99;p8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0" name="Google Shape;100;p8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1" name="Google Shape;101;p8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2" name="Google Shape;102;p8"/>
          <p:cNvSpPr txBox="1"/>
          <p:nvPr>
            <p:ph type="title"/>
          </p:nvPr>
        </p:nvSpPr>
        <p:spPr>
          <a:xfrm>
            <a:off x="228600" y="23475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8"/>
          <p:cNvSpPr txBox="1"/>
          <p:nvPr>
            <p:ph idx="6" type="subTitle"/>
          </p:nvPr>
        </p:nvSpPr>
        <p:spPr>
          <a:xfrm>
            <a:off x="46190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4" name="Google Shape;104;p8"/>
          <p:cNvSpPr/>
          <p:nvPr>
            <p:ph idx="7" type="pic"/>
          </p:nvPr>
        </p:nvSpPr>
        <p:spPr>
          <a:xfrm>
            <a:off x="608070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5" name="Google Shape;105;p8"/>
          <p:cNvSpPr txBox="1"/>
          <p:nvPr>
            <p:ph idx="8" type="subTitle"/>
          </p:nvPr>
        </p:nvSpPr>
        <p:spPr>
          <a:xfrm>
            <a:off x="608075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6" name="Google Shape;106;p8"/>
          <p:cNvSpPr txBox="1"/>
          <p:nvPr>
            <p:ph idx="9" type="subTitle"/>
          </p:nvPr>
        </p:nvSpPr>
        <p:spPr>
          <a:xfrm>
            <a:off x="608075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7" name="Google Shape;107;p8"/>
          <p:cNvSpPr/>
          <p:nvPr>
            <p:ph idx="13" type="pic"/>
          </p:nvPr>
        </p:nvSpPr>
        <p:spPr>
          <a:xfrm>
            <a:off x="75424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8" name="Google Shape;108;p8"/>
          <p:cNvSpPr txBox="1"/>
          <p:nvPr>
            <p:ph idx="14" type="subTitle"/>
          </p:nvPr>
        </p:nvSpPr>
        <p:spPr>
          <a:xfrm>
            <a:off x="754250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9" name="Google Shape;109;p8"/>
          <p:cNvSpPr txBox="1"/>
          <p:nvPr>
            <p:ph idx="15" type="subTitle"/>
          </p:nvPr>
        </p:nvSpPr>
        <p:spPr>
          <a:xfrm>
            <a:off x="75425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0" name="Google Shape;110;p8"/>
          <p:cNvSpPr/>
          <p:nvPr>
            <p:ph idx="16" type="pic"/>
          </p:nvPr>
        </p:nvSpPr>
        <p:spPr>
          <a:xfrm>
            <a:off x="46189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1" name="Google Shape;111;p8"/>
          <p:cNvSpPr txBox="1"/>
          <p:nvPr>
            <p:ph idx="17" type="subTitle"/>
          </p:nvPr>
        </p:nvSpPr>
        <p:spPr>
          <a:xfrm>
            <a:off x="46190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2" name="Google Shape;112;p8"/>
          <p:cNvSpPr txBox="1"/>
          <p:nvPr>
            <p:ph idx="18" type="subTitle"/>
          </p:nvPr>
        </p:nvSpPr>
        <p:spPr>
          <a:xfrm>
            <a:off x="46190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3" name="Google Shape;113;p8"/>
          <p:cNvSpPr/>
          <p:nvPr>
            <p:ph idx="19" type="pic"/>
          </p:nvPr>
        </p:nvSpPr>
        <p:spPr>
          <a:xfrm>
            <a:off x="608070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4" name="Google Shape;114;p8"/>
          <p:cNvSpPr txBox="1"/>
          <p:nvPr>
            <p:ph idx="20" type="subTitle"/>
          </p:nvPr>
        </p:nvSpPr>
        <p:spPr>
          <a:xfrm>
            <a:off x="6080750" y="3769447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5" name="Google Shape;115;p8"/>
          <p:cNvSpPr txBox="1"/>
          <p:nvPr>
            <p:ph idx="21" type="subTitle"/>
          </p:nvPr>
        </p:nvSpPr>
        <p:spPr>
          <a:xfrm>
            <a:off x="608075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6" name="Google Shape;116;p8"/>
          <p:cNvSpPr/>
          <p:nvPr>
            <p:ph idx="22" type="pic"/>
          </p:nvPr>
        </p:nvSpPr>
        <p:spPr>
          <a:xfrm>
            <a:off x="75424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7" name="Google Shape;117;p8"/>
          <p:cNvSpPr txBox="1"/>
          <p:nvPr>
            <p:ph idx="23" type="subTitle"/>
          </p:nvPr>
        </p:nvSpPr>
        <p:spPr>
          <a:xfrm>
            <a:off x="75425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8" name="Google Shape;118;p8"/>
          <p:cNvSpPr txBox="1"/>
          <p:nvPr>
            <p:ph idx="24" type="subTitle"/>
          </p:nvPr>
        </p:nvSpPr>
        <p:spPr>
          <a:xfrm>
            <a:off x="75425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cxnSp>
        <p:nvCxnSpPr>
          <p:cNvPr id="119" name="Google Shape;119;p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1" name="Google Shape;121;p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LT 2">
  <p:cSld name="BLANK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/>
          <p:nvPr>
            <p:ph idx="2" type="pic"/>
          </p:nvPr>
        </p:nvSpPr>
        <p:spPr>
          <a:xfrm>
            <a:off x="9425" y="-3075"/>
            <a:ext cx="9144000" cy="46410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9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125" name="Google Shape;125;p9"/>
          <p:cNvSpPr txBox="1"/>
          <p:nvPr>
            <p:ph idx="1" type="subTitle"/>
          </p:nvPr>
        </p:nvSpPr>
        <p:spPr>
          <a:xfrm>
            <a:off x="228600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6" name="Google Shape;126;p9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7" name="Google Shape;127;p9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8" name="Google Shape;128;p9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29" name="Google Shape;129;p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31" name="Google Shape;131;p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 w/ images">
  <p:cSld name="BLANK_1_1_1_1_1_1_1_1_1_1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4" name="Google Shape;134;p10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5" name="Google Shape;135;p10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grpSp>
        <p:nvGrpSpPr>
          <p:cNvPr id="136" name="Google Shape;136;p10"/>
          <p:cNvGrpSpPr/>
          <p:nvPr/>
        </p:nvGrpSpPr>
        <p:grpSpPr>
          <a:xfrm rot="5400000">
            <a:off x="8691475" y="228504"/>
            <a:ext cx="228589" cy="228623"/>
            <a:chOff x="1688332" y="4135245"/>
            <a:chExt cx="338700" cy="3387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138" name="Google Shape;138;p10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139" name="Google Shape;139;p10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" name="Google Shape;140;p10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41" name="Google Shape;141;p10"/>
          <p:cNvSpPr/>
          <p:nvPr>
            <p:ph idx="4" type="pic"/>
          </p:nvPr>
        </p:nvSpPr>
        <p:spPr>
          <a:xfrm>
            <a:off x="4267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2" name="Google Shape;142;p10"/>
          <p:cNvSpPr txBox="1"/>
          <p:nvPr>
            <p:ph idx="5" type="subTitle"/>
          </p:nvPr>
        </p:nvSpPr>
        <p:spPr>
          <a:xfrm>
            <a:off x="426700" y="2708802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3" name="Google Shape;143;p10"/>
          <p:cNvSpPr txBox="1"/>
          <p:nvPr>
            <p:ph idx="6" type="subTitle"/>
          </p:nvPr>
        </p:nvSpPr>
        <p:spPr>
          <a:xfrm>
            <a:off x="4267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4" name="Google Shape;144;p10"/>
          <p:cNvSpPr txBox="1"/>
          <p:nvPr>
            <p:ph idx="7" type="body"/>
          </p:nvPr>
        </p:nvSpPr>
        <p:spPr>
          <a:xfrm>
            <a:off x="4267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5" name="Google Shape;145;p10"/>
          <p:cNvSpPr/>
          <p:nvPr>
            <p:ph idx="8" type="pic"/>
          </p:nvPr>
        </p:nvSpPr>
        <p:spPr>
          <a:xfrm>
            <a:off x="26218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6" name="Google Shape;146;p10"/>
          <p:cNvSpPr txBox="1"/>
          <p:nvPr>
            <p:ph idx="9" type="subTitle"/>
          </p:nvPr>
        </p:nvSpPr>
        <p:spPr>
          <a:xfrm>
            <a:off x="26218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7" name="Google Shape;147;p10"/>
          <p:cNvSpPr txBox="1"/>
          <p:nvPr>
            <p:ph idx="13" type="subTitle"/>
          </p:nvPr>
        </p:nvSpPr>
        <p:spPr>
          <a:xfrm>
            <a:off x="2621800" y="2936075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8" name="Google Shape;148;p10"/>
          <p:cNvSpPr txBox="1"/>
          <p:nvPr>
            <p:ph idx="14" type="body"/>
          </p:nvPr>
        </p:nvSpPr>
        <p:spPr>
          <a:xfrm>
            <a:off x="2621800" y="3251425"/>
            <a:ext cx="17058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9" name="Google Shape;149;p10"/>
          <p:cNvSpPr/>
          <p:nvPr>
            <p:ph idx="15" type="pic"/>
          </p:nvPr>
        </p:nvSpPr>
        <p:spPr>
          <a:xfrm>
            <a:off x="48169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0" name="Google Shape;150;p10"/>
          <p:cNvSpPr txBox="1"/>
          <p:nvPr>
            <p:ph idx="16" type="subTitle"/>
          </p:nvPr>
        </p:nvSpPr>
        <p:spPr>
          <a:xfrm>
            <a:off x="4816900" y="2708808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1" name="Google Shape;151;p10"/>
          <p:cNvSpPr txBox="1"/>
          <p:nvPr>
            <p:ph idx="17" type="subTitle"/>
          </p:nvPr>
        </p:nvSpPr>
        <p:spPr>
          <a:xfrm>
            <a:off x="48169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2" name="Google Shape;152;p10"/>
          <p:cNvSpPr txBox="1"/>
          <p:nvPr>
            <p:ph idx="18" type="body"/>
          </p:nvPr>
        </p:nvSpPr>
        <p:spPr>
          <a:xfrm>
            <a:off x="4817025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53" name="Google Shape;153;p10"/>
          <p:cNvSpPr/>
          <p:nvPr>
            <p:ph idx="19" type="pic"/>
          </p:nvPr>
        </p:nvSpPr>
        <p:spPr>
          <a:xfrm>
            <a:off x="70120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4" name="Google Shape;154;p10"/>
          <p:cNvSpPr txBox="1"/>
          <p:nvPr>
            <p:ph idx="20" type="subTitle"/>
          </p:nvPr>
        </p:nvSpPr>
        <p:spPr>
          <a:xfrm>
            <a:off x="70120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5" name="Google Shape;155;p10"/>
          <p:cNvSpPr txBox="1"/>
          <p:nvPr>
            <p:ph idx="21" type="subTitle"/>
          </p:nvPr>
        </p:nvSpPr>
        <p:spPr>
          <a:xfrm>
            <a:off x="70120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6" name="Google Shape;156;p10"/>
          <p:cNvSpPr txBox="1"/>
          <p:nvPr>
            <p:ph idx="22" type="body"/>
          </p:nvPr>
        </p:nvSpPr>
        <p:spPr>
          <a:xfrm>
            <a:off x="70120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cxnSp>
        <p:nvCxnSpPr>
          <p:cNvPr id="157" name="Google Shape;157;p10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0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59" name="Google Shape;159;p10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85200"/>
            <a:ext cx="52365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 Medium"/>
              <a:buNone/>
              <a:defRPr sz="30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562525" y="1518250"/>
            <a:ext cx="3880800" cy="27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33">
          <p15:clr>
            <a:srgbClr val="E46962"/>
          </p15:clr>
        </p15:guide>
        <p15:guide id="10" pos="4292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drive.google.com/file/d/1wdXmMmoSPBbaNiQ0XipVezro00CyYRBI/view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hyperlink" Target="http://drive.google.com/file/d/18-IM1g7nA2Phiz0XbqMmT9jVBj0JrDzT/view" TargetMode="External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ogP_33_2L1_dT2yeKInbTd3wlCPoKh-5/view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aZYyMpgSvAWiJ_JkTKZvWVRCq7WNF7vp/view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DyUKBLazo8_KwibIdMVUnWPO7Vj3FRlp/view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hyperlink" Target="http://drive.google.com/file/d/1X5iVFm0wiUrE84-NMynNr7yhRLDrYN-x/view" TargetMode="External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hyperlink" Target="http://drive.google.com/file/d/18odCu53PSwvzBoRc4kfM30Zc46788b19/view" TargetMode="External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IpdTZZbES9rkUHnKoITHo-4smu0pT__h/view" TargetMode="External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hyperlink" Target="http://drive.google.com/file/d/1r6_ePMI12kjDYpDVW8MdyKCovgbJjdcb/view" TargetMode="External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hyperlink" Target="http://drive.google.com/file/d/13ZuLMyNPXrXS4q2vdjs8VS59egiWqSuB/view" TargetMode="External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1"/>
          <p:cNvSpPr/>
          <p:nvPr/>
        </p:nvSpPr>
        <p:spPr>
          <a:xfrm>
            <a:off x="228600" y="4113375"/>
            <a:ext cx="1399200" cy="33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grpSp>
        <p:nvGrpSpPr>
          <p:cNvPr id="438" name="Google Shape;438;p41"/>
          <p:cNvGrpSpPr/>
          <p:nvPr/>
        </p:nvGrpSpPr>
        <p:grpSpPr>
          <a:xfrm>
            <a:off x="228591" y="3127350"/>
            <a:ext cx="233094" cy="233094"/>
            <a:chOff x="259788" y="1923155"/>
            <a:chExt cx="409800" cy="409800"/>
          </a:xfrm>
        </p:grpSpPr>
        <p:sp>
          <p:nvSpPr>
            <p:cNvPr id="439" name="Google Shape;439;p41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40" name="Google Shape;440;p41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41" name="Google Shape;441;p41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42" name="Google Shape;442;p41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43" name="Google Shape;443;p41"/>
          <p:cNvSpPr txBox="1"/>
          <p:nvPr>
            <p:ph type="title"/>
          </p:nvPr>
        </p:nvSpPr>
        <p:spPr>
          <a:xfrm>
            <a:off x="228600" y="228600"/>
            <a:ext cx="6658800" cy="141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lt1"/>
                </a:solidFill>
              </a:rPr>
              <a:t>V Mobile </a:t>
            </a:r>
            <a:r>
              <a:rPr lang="en">
                <a:solidFill>
                  <a:schemeClr val="lt1"/>
                </a:solidFill>
              </a:rPr>
              <a:t> Presentation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4" name="Google Shape;444;p41"/>
          <p:cNvSpPr txBox="1"/>
          <p:nvPr>
            <p:ph idx="1" type="subTitle"/>
          </p:nvPr>
        </p:nvSpPr>
        <p:spPr>
          <a:xfrm>
            <a:off x="228600" y="1738950"/>
            <a:ext cx="4402800" cy="457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From Data to Decisions: Optimizing V Mobile's Free Minutes Campaign</a:t>
            </a:r>
            <a:endParaRPr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sp>
        <p:nvSpPr>
          <p:cNvPr id="445" name="Google Shape;445;p41"/>
          <p:cNvSpPr txBox="1"/>
          <p:nvPr>
            <p:ph idx="5" type="subTitle"/>
          </p:nvPr>
        </p:nvSpPr>
        <p:spPr>
          <a:xfrm>
            <a:off x="2970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Eddie Mjiyakho</a:t>
            </a:r>
            <a:endParaRPr/>
          </a:p>
        </p:txBody>
      </p:sp>
      <p:sp>
        <p:nvSpPr>
          <p:cNvPr id="446" name="Google Shape;446;p41"/>
          <p:cNvSpPr txBox="1"/>
          <p:nvPr>
            <p:ph idx="7" type="subTitle"/>
          </p:nvPr>
        </p:nvSpPr>
        <p:spPr>
          <a:xfrm>
            <a:off x="228591" y="3454475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October 2025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1"/>
          <p:cNvSpPr txBox="1"/>
          <p:nvPr>
            <p:ph idx="8" type="subTitle"/>
          </p:nvPr>
        </p:nvSpPr>
        <p:spPr>
          <a:xfrm>
            <a:off x="228591" y="37430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</a:t>
            </a:r>
            <a:endParaRPr/>
          </a:p>
        </p:txBody>
      </p:sp>
      <p:pic>
        <p:nvPicPr>
          <p:cNvPr id="448" name="Google Shape;448;p41" title="1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559350"/>
            <a:ext cx="778450" cy="7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1"/>
          <p:cNvSpPr txBox="1"/>
          <p:nvPr>
            <p:ph type="title"/>
          </p:nvPr>
        </p:nvSpPr>
        <p:spPr>
          <a:xfrm>
            <a:off x="6241850" y="1446600"/>
            <a:ext cx="2491500" cy="111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900">
                <a:solidFill>
                  <a:schemeClr val="lt1"/>
                </a:solidFill>
              </a:rPr>
              <a:t>Please use </a:t>
            </a:r>
            <a:r>
              <a:rPr lang="en" sz="1900">
                <a:solidFill>
                  <a:schemeClr val="lt1"/>
                </a:solidFill>
              </a:rPr>
              <a:t>playback</a:t>
            </a:r>
            <a:r>
              <a:rPr lang="en" sz="1900">
                <a:solidFill>
                  <a:schemeClr val="lt1"/>
                </a:solidFill>
              </a:rPr>
              <a:t> speed of 1.25 for every audio.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rugged brown and white texture, like hundreds of tiny threads." id="594" name="Google Shape;594;p5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490" r="18490" t="0"/>
          <a:stretch/>
        </p:blipFill>
        <p:spPr>
          <a:xfrm>
            <a:off x="246150" y="237650"/>
            <a:ext cx="4196398" cy="4438199"/>
          </a:xfrm>
          <a:prstGeom prst="rect">
            <a:avLst/>
          </a:prstGeom>
        </p:spPr>
      </p:pic>
      <p:sp>
        <p:nvSpPr>
          <p:cNvPr id="595" name="Google Shape;595;p50"/>
          <p:cNvSpPr txBox="1"/>
          <p:nvPr>
            <p:ph idx="3" type="title"/>
          </p:nvPr>
        </p:nvSpPr>
        <p:spPr>
          <a:xfrm>
            <a:off x="4591800" y="738425"/>
            <a:ext cx="4235400" cy="1976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Path Forward</a:t>
            </a:r>
            <a:endParaRPr/>
          </a:p>
        </p:txBody>
      </p:sp>
      <p:sp>
        <p:nvSpPr>
          <p:cNvPr id="596" name="Google Shape;596;p50"/>
          <p:cNvSpPr txBox="1"/>
          <p:nvPr>
            <p:ph idx="4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597" name="Google Shape;597;p50"/>
          <p:cNvSpPr txBox="1"/>
          <p:nvPr>
            <p:ph idx="5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98" name="Google Shape;598;p50"/>
          <p:cNvSpPr txBox="1"/>
          <p:nvPr>
            <p:ph idx="6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pic>
        <p:nvPicPr>
          <p:cNvPr id="599" name="Google Shape;599;p50" title="9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6326" y="3012125"/>
            <a:ext cx="651350" cy="6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1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605" name="Google Shape;605;p51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606" name="Google Shape;606;p51"/>
          <p:cNvSpPr txBox="1"/>
          <p:nvPr>
            <p:ph type="title"/>
          </p:nvPr>
        </p:nvSpPr>
        <p:spPr>
          <a:xfrm>
            <a:off x="228600" y="290450"/>
            <a:ext cx="3655800" cy="81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07" name="Google Shape;607;p51"/>
          <p:cNvSpPr/>
          <p:nvPr/>
        </p:nvSpPr>
        <p:spPr>
          <a:xfrm>
            <a:off x="228600" y="3299625"/>
            <a:ext cx="84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51"/>
          <p:cNvSpPr/>
          <p:nvPr/>
        </p:nvSpPr>
        <p:spPr>
          <a:xfrm>
            <a:off x="6080700" y="2888275"/>
            <a:ext cx="2835000" cy="639900"/>
          </a:xfrm>
          <a:prstGeom prst="roundRect">
            <a:avLst>
              <a:gd fmla="val 12302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09" name="Google Shape;609;p51"/>
          <p:cNvSpPr txBox="1"/>
          <p:nvPr/>
        </p:nvSpPr>
        <p:spPr>
          <a:xfrm>
            <a:off x="6309300" y="3096325"/>
            <a:ext cx="2599200" cy="11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Ready for what’s next?</a:t>
            </a:r>
            <a:r>
              <a:rPr lang="en"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endParaRPr sz="1800">
              <a:solidFill>
                <a:schemeClr val="accent3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10" name="Google Shape;610;p5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pic>
        <p:nvPicPr>
          <p:cNvPr id="611" name="Google Shape;611;p51" title="10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4576" y="2386225"/>
            <a:ext cx="655225" cy="65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2"/>
          <p:cNvSpPr/>
          <p:nvPr/>
        </p:nvSpPr>
        <p:spPr>
          <a:xfrm>
            <a:off x="4618950" y="228600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5" name="Google Shape;455;p42"/>
          <p:cNvSpPr/>
          <p:nvPr/>
        </p:nvSpPr>
        <p:spPr>
          <a:xfrm>
            <a:off x="4618950" y="906375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6" name="Google Shape;456;p42"/>
          <p:cNvSpPr/>
          <p:nvPr/>
        </p:nvSpPr>
        <p:spPr>
          <a:xfrm>
            <a:off x="4618950" y="1584175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7" name="Google Shape;457;p42"/>
          <p:cNvSpPr/>
          <p:nvPr/>
        </p:nvSpPr>
        <p:spPr>
          <a:xfrm>
            <a:off x="4618950" y="2261950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8" name="Google Shape;458;p42"/>
          <p:cNvSpPr/>
          <p:nvPr/>
        </p:nvSpPr>
        <p:spPr>
          <a:xfrm>
            <a:off x="4618950" y="2939750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9" name="Google Shape;459;p42"/>
          <p:cNvSpPr/>
          <p:nvPr/>
        </p:nvSpPr>
        <p:spPr>
          <a:xfrm>
            <a:off x="4618950" y="3617525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grpSp>
        <p:nvGrpSpPr>
          <p:cNvPr id="460" name="Google Shape;460;p42"/>
          <p:cNvGrpSpPr/>
          <p:nvPr/>
        </p:nvGrpSpPr>
        <p:grpSpPr>
          <a:xfrm rot="-5400000">
            <a:off x="8556505" y="430775"/>
            <a:ext cx="204654" cy="204654"/>
            <a:chOff x="259788" y="1923155"/>
            <a:chExt cx="409800" cy="409800"/>
          </a:xfrm>
        </p:grpSpPr>
        <p:sp>
          <p:nvSpPr>
            <p:cNvPr id="461" name="Google Shape;461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62" name="Google Shape;462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63" name="Google Shape;463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4" name="Google Shape;464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65" name="Google Shape;465;p42"/>
          <p:cNvGrpSpPr/>
          <p:nvPr/>
        </p:nvGrpSpPr>
        <p:grpSpPr>
          <a:xfrm rot="-5400000">
            <a:off x="8556505" y="1108560"/>
            <a:ext cx="204654" cy="204654"/>
            <a:chOff x="259788" y="1923155"/>
            <a:chExt cx="409800" cy="409800"/>
          </a:xfrm>
        </p:grpSpPr>
        <p:sp>
          <p:nvSpPr>
            <p:cNvPr id="466" name="Google Shape;466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67" name="Google Shape;467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68" name="Google Shape;468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9" name="Google Shape;469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70" name="Google Shape;470;p42"/>
          <p:cNvGrpSpPr/>
          <p:nvPr/>
        </p:nvGrpSpPr>
        <p:grpSpPr>
          <a:xfrm rot="-5400000">
            <a:off x="8556505" y="1786345"/>
            <a:ext cx="204654" cy="204654"/>
            <a:chOff x="259788" y="1923155"/>
            <a:chExt cx="409800" cy="409800"/>
          </a:xfrm>
        </p:grpSpPr>
        <p:sp>
          <p:nvSpPr>
            <p:cNvPr id="471" name="Google Shape;471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72" name="Google Shape;472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73" name="Google Shape;473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4" name="Google Shape;474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75" name="Google Shape;475;p42"/>
          <p:cNvGrpSpPr/>
          <p:nvPr/>
        </p:nvGrpSpPr>
        <p:grpSpPr>
          <a:xfrm rot="-5400000">
            <a:off x="8556505" y="2464130"/>
            <a:ext cx="204654" cy="204654"/>
            <a:chOff x="259788" y="1923155"/>
            <a:chExt cx="409800" cy="409800"/>
          </a:xfrm>
        </p:grpSpPr>
        <p:sp>
          <p:nvSpPr>
            <p:cNvPr id="476" name="Google Shape;476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77" name="Google Shape;477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78" name="Google Shape;478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9" name="Google Shape;479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80" name="Google Shape;480;p42"/>
          <p:cNvGrpSpPr/>
          <p:nvPr/>
        </p:nvGrpSpPr>
        <p:grpSpPr>
          <a:xfrm rot="-5400000">
            <a:off x="8556505" y="3141915"/>
            <a:ext cx="204654" cy="204654"/>
            <a:chOff x="259788" y="1923155"/>
            <a:chExt cx="409800" cy="409800"/>
          </a:xfrm>
        </p:grpSpPr>
        <p:sp>
          <p:nvSpPr>
            <p:cNvPr id="481" name="Google Shape;481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82" name="Google Shape;482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83" name="Google Shape;483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4" name="Google Shape;484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85" name="Google Shape;485;p42"/>
          <p:cNvGrpSpPr/>
          <p:nvPr/>
        </p:nvGrpSpPr>
        <p:grpSpPr>
          <a:xfrm rot="-5400000">
            <a:off x="8556505" y="3819700"/>
            <a:ext cx="204654" cy="204654"/>
            <a:chOff x="259788" y="1923155"/>
            <a:chExt cx="409800" cy="409800"/>
          </a:xfrm>
        </p:grpSpPr>
        <p:sp>
          <p:nvSpPr>
            <p:cNvPr id="486" name="Google Shape;486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87" name="Google Shape;487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88" name="Google Shape;488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9" name="Google Shape;489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90" name="Google Shape;490;p42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r>
              <a:rPr lang="en"/>
              <a:t> Name</a:t>
            </a:r>
            <a:endParaRPr/>
          </a:p>
        </p:txBody>
      </p:sp>
      <p:sp>
        <p:nvSpPr>
          <p:cNvPr id="491" name="Google Shape;491;p42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r>
              <a:rPr lang="en"/>
              <a:t> </a:t>
            </a:r>
            <a:endParaRPr/>
          </a:p>
        </p:txBody>
      </p:sp>
      <p:sp>
        <p:nvSpPr>
          <p:cNvPr id="492" name="Google Shape;492;p42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493" name="Google Shape;493;p42"/>
          <p:cNvSpPr txBox="1"/>
          <p:nvPr>
            <p:ph type="title"/>
          </p:nvPr>
        </p:nvSpPr>
        <p:spPr>
          <a:xfrm>
            <a:off x="277500" y="228600"/>
            <a:ext cx="3904500" cy="53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sp>
        <p:nvSpPr>
          <p:cNvPr id="494" name="Google Shape;494;p42"/>
          <p:cNvSpPr txBox="1"/>
          <p:nvPr>
            <p:ph idx="4" type="subTitle"/>
          </p:nvPr>
        </p:nvSpPr>
        <p:spPr>
          <a:xfrm>
            <a:off x="4744575" y="387150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95" name="Google Shape;495;p42"/>
          <p:cNvSpPr txBox="1"/>
          <p:nvPr>
            <p:ph idx="5" type="subTitle"/>
          </p:nvPr>
        </p:nvSpPr>
        <p:spPr>
          <a:xfrm>
            <a:off x="4744575" y="1064088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496" name="Google Shape;496;p42"/>
          <p:cNvSpPr txBox="1"/>
          <p:nvPr>
            <p:ph idx="6" type="subTitle"/>
          </p:nvPr>
        </p:nvSpPr>
        <p:spPr>
          <a:xfrm>
            <a:off x="4744575" y="1741025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497" name="Google Shape;497;p42"/>
          <p:cNvSpPr txBox="1"/>
          <p:nvPr>
            <p:ph idx="7" type="subTitle"/>
          </p:nvPr>
        </p:nvSpPr>
        <p:spPr>
          <a:xfrm>
            <a:off x="4744575" y="2422306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498" name="Google Shape;498;p42"/>
          <p:cNvSpPr txBox="1"/>
          <p:nvPr>
            <p:ph idx="8" type="subTitle"/>
          </p:nvPr>
        </p:nvSpPr>
        <p:spPr>
          <a:xfrm>
            <a:off x="4744575" y="3096606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499" name="Google Shape;499;p42"/>
          <p:cNvSpPr txBox="1"/>
          <p:nvPr>
            <p:ph idx="9" type="subTitle"/>
          </p:nvPr>
        </p:nvSpPr>
        <p:spPr>
          <a:xfrm>
            <a:off x="4744575" y="3770931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500" name="Google Shape;500;p42"/>
          <p:cNvSpPr txBox="1"/>
          <p:nvPr>
            <p:ph idx="13" type="subTitle"/>
          </p:nvPr>
        </p:nvSpPr>
        <p:spPr>
          <a:xfrm>
            <a:off x="5067075" y="387150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 &amp; The Problem I Solved</a:t>
            </a:r>
            <a:endParaRPr/>
          </a:p>
        </p:txBody>
      </p:sp>
      <p:sp>
        <p:nvSpPr>
          <p:cNvPr id="501" name="Google Shape;501;p42"/>
          <p:cNvSpPr txBox="1"/>
          <p:nvPr>
            <p:ph idx="14" type="subTitle"/>
          </p:nvPr>
        </p:nvSpPr>
        <p:spPr>
          <a:xfrm>
            <a:off x="5067075" y="1064088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 &amp; My Preparation Steps title</a:t>
            </a:r>
            <a:endParaRPr/>
          </a:p>
        </p:txBody>
      </p:sp>
      <p:sp>
        <p:nvSpPr>
          <p:cNvPr id="502" name="Google Shape;502;p42"/>
          <p:cNvSpPr txBox="1"/>
          <p:nvPr>
            <p:ph idx="15" type="subTitle"/>
          </p:nvPr>
        </p:nvSpPr>
        <p:spPr>
          <a:xfrm>
            <a:off x="5067075" y="1741025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My Analysis Process</a:t>
            </a:r>
            <a:endParaRPr/>
          </a:p>
        </p:txBody>
      </p:sp>
      <p:sp>
        <p:nvSpPr>
          <p:cNvPr id="503" name="Google Shape;503;p42"/>
          <p:cNvSpPr txBox="1"/>
          <p:nvPr>
            <p:ph idx="16" type="subTitle"/>
          </p:nvPr>
        </p:nvSpPr>
        <p:spPr>
          <a:xfrm>
            <a:off x="5067075" y="2422306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Findings</a:t>
            </a:r>
            <a:endParaRPr/>
          </a:p>
        </p:txBody>
      </p:sp>
      <p:sp>
        <p:nvSpPr>
          <p:cNvPr id="504" name="Google Shape;504;p42"/>
          <p:cNvSpPr txBox="1"/>
          <p:nvPr>
            <p:ph idx="17" type="subTitle"/>
          </p:nvPr>
        </p:nvSpPr>
        <p:spPr>
          <a:xfrm>
            <a:off x="5067075" y="3096606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Insights &amp; My Recommendations</a:t>
            </a:r>
            <a:endParaRPr/>
          </a:p>
        </p:txBody>
      </p:sp>
      <p:sp>
        <p:nvSpPr>
          <p:cNvPr id="505" name="Google Shape;505;p42"/>
          <p:cNvSpPr txBox="1"/>
          <p:nvPr>
            <p:ph idx="18" type="subTitle"/>
          </p:nvPr>
        </p:nvSpPr>
        <p:spPr>
          <a:xfrm>
            <a:off x="5067075" y="3770931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Next Steps &amp; Thank You 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3"/>
          <p:cNvSpPr txBox="1"/>
          <p:nvPr>
            <p:ph type="title"/>
          </p:nvPr>
        </p:nvSpPr>
        <p:spPr>
          <a:xfrm>
            <a:off x="228600" y="234750"/>
            <a:ext cx="3904500" cy="1871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 data exist &amp; what questions I am trying to answer?</a:t>
            </a:r>
            <a:endParaRPr/>
          </a:p>
        </p:txBody>
      </p:sp>
      <p:sp>
        <p:nvSpPr>
          <p:cNvPr id="511" name="Google Shape;511;p43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12" name="Google Shape;512;p43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13" name="Google Shape;513;p43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grpSp>
        <p:nvGrpSpPr>
          <p:cNvPr id="514" name="Google Shape;514;p43"/>
          <p:cNvGrpSpPr/>
          <p:nvPr/>
        </p:nvGrpSpPr>
        <p:grpSpPr>
          <a:xfrm>
            <a:off x="7528950" y="812875"/>
            <a:ext cx="1232400" cy="3573300"/>
            <a:chOff x="7528950" y="812875"/>
            <a:chExt cx="1232400" cy="3573300"/>
          </a:xfrm>
        </p:grpSpPr>
        <p:sp>
          <p:nvSpPr>
            <p:cNvPr id="515" name="Google Shape;515;p43"/>
            <p:cNvSpPr txBox="1"/>
            <p:nvPr/>
          </p:nvSpPr>
          <p:spPr>
            <a:xfrm>
              <a:off x="7528950" y="4048075"/>
              <a:ext cx="1232400" cy="3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Urbanist SemiBold"/>
                  <a:ea typeface="Urbanist SemiBold"/>
                  <a:cs typeface="Urbanist SemiBold"/>
                  <a:sym typeface="Urbanist SemiBold"/>
                </a:rPr>
                <a:t>ROI</a:t>
              </a:r>
              <a:endPara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endParaRPr>
            </a:p>
          </p:txBody>
        </p:sp>
        <p:grpSp>
          <p:nvGrpSpPr>
            <p:cNvPr id="516" name="Google Shape;516;p43"/>
            <p:cNvGrpSpPr/>
            <p:nvPr/>
          </p:nvGrpSpPr>
          <p:grpSpPr>
            <a:xfrm>
              <a:off x="8146375" y="812875"/>
              <a:ext cx="388500" cy="3121700"/>
              <a:chOff x="8146375" y="812875"/>
              <a:chExt cx="388500" cy="3121700"/>
            </a:xfrm>
          </p:grpSpPr>
          <p:sp>
            <p:nvSpPr>
              <p:cNvPr id="517" name="Google Shape;517;p43"/>
              <p:cNvSpPr txBox="1"/>
              <p:nvPr/>
            </p:nvSpPr>
            <p:spPr>
              <a:xfrm>
                <a:off x="8146375" y="812875"/>
                <a:ext cx="388500" cy="33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lt1"/>
                    </a:solidFill>
                    <a:latin typeface="Urbanist SemiBold"/>
                    <a:ea typeface="Urbanist SemiBold"/>
                    <a:cs typeface="Urbanist SemiBold"/>
                    <a:sym typeface="Urbanist SemiBold"/>
                  </a:rPr>
                  <a:t>00%</a:t>
                </a:r>
                <a:endParaRPr sz="1000">
                  <a:solidFill>
                    <a:schemeClr val="lt1"/>
                  </a:solidFill>
                  <a:latin typeface="Urbanist SemiBold"/>
                  <a:ea typeface="Urbanist SemiBold"/>
                  <a:cs typeface="Urbanist SemiBold"/>
                  <a:sym typeface="Urbanist SemiBold"/>
                </a:endParaRPr>
              </a:p>
            </p:txBody>
          </p:sp>
          <p:grpSp>
            <p:nvGrpSpPr>
              <p:cNvPr id="518" name="Google Shape;518;p43"/>
              <p:cNvGrpSpPr/>
              <p:nvPr/>
            </p:nvGrpSpPr>
            <p:grpSpPr>
              <a:xfrm>
                <a:off x="8146375" y="1164975"/>
                <a:ext cx="388500" cy="2769600"/>
                <a:chOff x="8146375" y="1164975"/>
                <a:chExt cx="388500" cy="2769600"/>
              </a:xfrm>
            </p:grpSpPr>
            <p:sp>
              <p:nvSpPr>
                <p:cNvPr id="519" name="Google Shape;519;p43"/>
                <p:cNvSpPr/>
                <p:nvPr/>
              </p:nvSpPr>
              <p:spPr>
                <a:xfrm>
                  <a:off x="8146375" y="1164975"/>
                  <a:ext cx="388500" cy="27696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  <p:sp>
              <p:nvSpPr>
                <p:cNvPr id="520" name="Google Shape;520;p43"/>
                <p:cNvSpPr txBox="1"/>
                <p:nvPr/>
              </p:nvSpPr>
              <p:spPr>
                <a:xfrm>
                  <a:off x="8146375" y="3596475"/>
                  <a:ext cx="388500" cy="33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800">
                      <a:solidFill>
                        <a:schemeClr val="dk1"/>
                      </a:solidFill>
                      <a:latin typeface="Urbanist"/>
                      <a:ea typeface="Urbanist"/>
                      <a:cs typeface="Urbanist"/>
                      <a:sym typeface="Urbanist"/>
                    </a:rPr>
                    <a:t>Year</a:t>
                  </a:r>
                  <a:endParaRPr sz="800"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</p:grpSp>
        </p:grpSp>
        <p:grpSp>
          <p:nvGrpSpPr>
            <p:cNvPr id="521" name="Google Shape;521;p43"/>
            <p:cNvGrpSpPr/>
            <p:nvPr/>
          </p:nvGrpSpPr>
          <p:grpSpPr>
            <a:xfrm>
              <a:off x="7727125" y="2860750"/>
              <a:ext cx="388500" cy="1073825"/>
              <a:chOff x="7727125" y="2860750"/>
              <a:chExt cx="388500" cy="1073825"/>
            </a:xfrm>
          </p:grpSpPr>
          <p:grpSp>
            <p:nvGrpSpPr>
              <p:cNvPr id="522" name="Google Shape;522;p43"/>
              <p:cNvGrpSpPr/>
              <p:nvPr/>
            </p:nvGrpSpPr>
            <p:grpSpPr>
              <a:xfrm>
                <a:off x="7727125" y="3212050"/>
                <a:ext cx="388500" cy="722525"/>
                <a:chOff x="7727125" y="3212050"/>
                <a:chExt cx="388500" cy="722525"/>
              </a:xfrm>
            </p:grpSpPr>
            <p:sp>
              <p:nvSpPr>
                <p:cNvPr id="523" name="Google Shape;523;p43"/>
                <p:cNvSpPr/>
                <p:nvPr/>
              </p:nvSpPr>
              <p:spPr>
                <a:xfrm>
                  <a:off x="7727125" y="3212050"/>
                  <a:ext cx="388500" cy="7224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  <p:sp>
              <p:nvSpPr>
                <p:cNvPr id="524" name="Google Shape;524;p43"/>
                <p:cNvSpPr txBox="1"/>
                <p:nvPr/>
              </p:nvSpPr>
              <p:spPr>
                <a:xfrm>
                  <a:off x="7727125" y="3596475"/>
                  <a:ext cx="388500" cy="33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800">
                      <a:solidFill>
                        <a:schemeClr val="dk1"/>
                      </a:solidFill>
                      <a:latin typeface="Urbanist"/>
                      <a:ea typeface="Urbanist"/>
                      <a:cs typeface="Urbanist"/>
                      <a:sym typeface="Urbanist"/>
                    </a:rPr>
                    <a:t>Year</a:t>
                  </a:r>
                  <a:endParaRPr sz="800"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</p:grpSp>
          <p:sp>
            <p:nvSpPr>
              <p:cNvPr id="525" name="Google Shape;525;p43"/>
              <p:cNvSpPr txBox="1"/>
              <p:nvPr/>
            </p:nvSpPr>
            <p:spPr>
              <a:xfrm>
                <a:off x="7727125" y="2860750"/>
                <a:ext cx="388500" cy="33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lt1"/>
                    </a:solidFill>
                    <a:latin typeface="Urbanist SemiBold"/>
                    <a:ea typeface="Urbanist SemiBold"/>
                    <a:cs typeface="Urbanist SemiBold"/>
                    <a:sym typeface="Urbanist SemiBold"/>
                  </a:rPr>
                  <a:t>00%</a:t>
                </a:r>
                <a:endParaRPr sz="1000">
                  <a:solidFill>
                    <a:schemeClr val="lt1"/>
                  </a:solidFill>
                  <a:latin typeface="Urbanist SemiBold"/>
                  <a:ea typeface="Urbanist SemiBold"/>
                  <a:cs typeface="Urbanist SemiBold"/>
                  <a:sym typeface="Urbanist SemiBold"/>
                </a:endParaRPr>
              </a:p>
            </p:txBody>
          </p:sp>
        </p:grpSp>
      </p:grpSp>
      <p:pic>
        <p:nvPicPr>
          <p:cNvPr id="526" name="Google Shape;526;p43" title="2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6350" y="2240400"/>
            <a:ext cx="716750" cy="71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4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32" name="Google Shape;532;p44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33" name="Google Shape;533;p44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534" name="Google Shape;534;p44"/>
          <p:cNvSpPr txBox="1"/>
          <p:nvPr>
            <p:ph idx="14" type="body"/>
          </p:nvPr>
        </p:nvSpPr>
        <p:spPr>
          <a:xfrm>
            <a:off x="320625" y="317475"/>
            <a:ext cx="8076900" cy="1131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600"/>
              <a:t>Data Sources &amp; My Preparation Steps title: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600"/>
              <a:t>Building the Foundation: A Single Source of Truth.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grpSp>
        <p:nvGrpSpPr>
          <p:cNvPr id="535" name="Google Shape;535;p44"/>
          <p:cNvGrpSpPr/>
          <p:nvPr/>
        </p:nvGrpSpPr>
        <p:grpSpPr>
          <a:xfrm>
            <a:off x="5677125" y="950000"/>
            <a:ext cx="2595900" cy="3047725"/>
            <a:chOff x="4618950" y="1338450"/>
            <a:chExt cx="2595900" cy="3047725"/>
          </a:xfrm>
        </p:grpSpPr>
        <p:grpSp>
          <p:nvGrpSpPr>
            <p:cNvPr id="536" name="Google Shape;536;p44"/>
            <p:cNvGrpSpPr/>
            <p:nvPr/>
          </p:nvGrpSpPr>
          <p:grpSpPr>
            <a:xfrm>
              <a:off x="4618950" y="1338450"/>
              <a:ext cx="2595900" cy="2595995"/>
              <a:chOff x="4618950" y="1338450"/>
              <a:chExt cx="2595900" cy="2595995"/>
            </a:xfrm>
          </p:grpSpPr>
          <p:grpSp>
            <p:nvGrpSpPr>
              <p:cNvPr id="537" name="Google Shape;537;p44"/>
              <p:cNvGrpSpPr/>
              <p:nvPr/>
            </p:nvGrpSpPr>
            <p:grpSpPr>
              <a:xfrm>
                <a:off x="4618950" y="1338450"/>
                <a:ext cx="2595900" cy="2595900"/>
                <a:chOff x="4618950" y="1338450"/>
                <a:chExt cx="2595900" cy="2595900"/>
              </a:xfrm>
            </p:grpSpPr>
            <p:sp>
              <p:nvSpPr>
                <p:cNvPr id="538" name="Google Shape;538;p44"/>
                <p:cNvSpPr/>
                <p:nvPr/>
              </p:nvSpPr>
              <p:spPr>
                <a:xfrm>
                  <a:off x="4618950" y="1338450"/>
                  <a:ext cx="2595900" cy="25959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  <p:sp>
              <p:nvSpPr>
                <p:cNvPr id="539" name="Google Shape;539;p44"/>
                <p:cNvSpPr txBox="1"/>
                <p:nvPr/>
              </p:nvSpPr>
              <p:spPr>
                <a:xfrm>
                  <a:off x="5435700" y="1642000"/>
                  <a:ext cx="962400" cy="38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1000">
                      <a:solidFill>
                        <a:schemeClr val="lt1"/>
                      </a:solidFill>
                      <a:latin typeface="Urbanist"/>
                      <a:ea typeface="Urbanist"/>
                      <a:cs typeface="Urbanist"/>
                      <a:sym typeface="Urbanist"/>
                    </a:rPr>
                    <a:t>Projected</a:t>
                  </a:r>
                  <a:endParaRPr b="1" sz="1000">
                    <a:solidFill>
                      <a:schemeClr val="lt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  <a:p>
                  <a:pPr indent="0" lvl="0" marL="0" rtl="0" algn="ctr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>
                      <a:solidFill>
                        <a:schemeClr val="lt1"/>
                      </a:solidFill>
                      <a:latin typeface="Urbanist Medium"/>
                      <a:ea typeface="Urbanist Medium"/>
                      <a:cs typeface="Urbanist Medium"/>
                      <a:sym typeface="Urbanist Medium"/>
                    </a:rPr>
                    <a:t>00%</a:t>
                  </a:r>
                  <a:endParaRPr sz="1000">
                    <a:solidFill>
                      <a:schemeClr val="lt1"/>
                    </a:solidFill>
                    <a:latin typeface="Urbanist Medium"/>
                    <a:ea typeface="Urbanist Medium"/>
                    <a:cs typeface="Urbanist Medium"/>
                    <a:sym typeface="Urbanist Medium"/>
                  </a:endParaRPr>
                </a:p>
              </p:txBody>
            </p:sp>
          </p:grpSp>
          <p:grpSp>
            <p:nvGrpSpPr>
              <p:cNvPr id="540" name="Google Shape;540;p44"/>
              <p:cNvGrpSpPr/>
              <p:nvPr/>
            </p:nvGrpSpPr>
            <p:grpSpPr>
              <a:xfrm>
                <a:off x="5380050" y="2860744"/>
                <a:ext cx="1073700" cy="1073700"/>
                <a:chOff x="5380050" y="2860744"/>
                <a:chExt cx="1073700" cy="1073700"/>
              </a:xfrm>
            </p:grpSpPr>
            <p:sp>
              <p:nvSpPr>
                <p:cNvPr id="541" name="Google Shape;541;p44"/>
                <p:cNvSpPr/>
                <p:nvPr/>
              </p:nvSpPr>
              <p:spPr>
                <a:xfrm>
                  <a:off x="5380050" y="2860744"/>
                  <a:ext cx="1073700" cy="10737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</p:txBody>
            </p:sp>
            <p:sp>
              <p:nvSpPr>
                <p:cNvPr id="542" name="Google Shape;542;p44"/>
                <p:cNvSpPr txBox="1"/>
                <p:nvPr/>
              </p:nvSpPr>
              <p:spPr>
                <a:xfrm>
                  <a:off x="5570700" y="3274425"/>
                  <a:ext cx="692400" cy="38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1000">
                      <a:solidFill>
                        <a:schemeClr val="dk1"/>
                      </a:solidFill>
                      <a:latin typeface="Urbanist"/>
                      <a:ea typeface="Urbanist"/>
                      <a:cs typeface="Urbanist"/>
                      <a:sym typeface="Urbanist"/>
                    </a:rPr>
                    <a:t>Current</a:t>
                  </a:r>
                  <a:endParaRPr b="1" sz="1000">
                    <a:solidFill>
                      <a:schemeClr val="dk1"/>
                    </a:solidFill>
                    <a:latin typeface="Urbanist"/>
                    <a:ea typeface="Urbanist"/>
                    <a:cs typeface="Urbanist"/>
                    <a:sym typeface="Urbanist"/>
                  </a:endParaRPr>
                </a:p>
                <a:p>
                  <a:pPr indent="0" lvl="0" marL="0" rtl="0" algn="ctr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>
                      <a:solidFill>
                        <a:schemeClr val="dk1"/>
                      </a:solidFill>
                      <a:latin typeface="Urbanist Medium"/>
                      <a:ea typeface="Urbanist Medium"/>
                      <a:cs typeface="Urbanist Medium"/>
                      <a:sym typeface="Urbanist Medium"/>
                    </a:rPr>
                    <a:t>00%</a:t>
                  </a:r>
                  <a:endParaRPr sz="1000">
                    <a:solidFill>
                      <a:schemeClr val="dk1"/>
                    </a:solidFill>
                    <a:latin typeface="Urbanist Medium"/>
                    <a:ea typeface="Urbanist Medium"/>
                    <a:cs typeface="Urbanist Medium"/>
                    <a:sym typeface="Urbanist Medium"/>
                  </a:endParaRPr>
                </a:p>
              </p:txBody>
            </p:sp>
          </p:grpSp>
        </p:grpSp>
        <p:sp>
          <p:nvSpPr>
            <p:cNvPr id="543" name="Google Shape;543;p44"/>
            <p:cNvSpPr txBox="1"/>
            <p:nvPr/>
          </p:nvSpPr>
          <p:spPr>
            <a:xfrm>
              <a:off x="5300700" y="4048075"/>
              <a:ext cx="1232400" cy="3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Urbanist SemiBold"/>
                  <a:ea typeface="Urbanist SemiBold"/>
                  <a:cs typeface="Urbanist SemiBold"/>
                  <a:sym typeface="Urbanist SemiBold"/>
                </a:rPr>
                <a:t>Market reach</a:t>
              </a:r>
              <a:endPara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endParaRPr>
            </a:p>
          </p:txBody>
        </p:sp>
      </p:grpSp>
      <p:pic>
        <p:nvPicPr>
          <p:cNvPr id="544" name="Google Shape;544;p44" title="3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9275" y="2364625"/>
            <a:ext cx="718550" cy="71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uminous galaxy in space. " id="549" name="Google Shape;549;p45"/>
          <p:cNvPicPr preferRelativeResize="0"/>
          <p:nvPr/>
        </p:nvPicPr>
        <p:blipFill rotWithShape="1">
          <a:blip r:embed="rId3">
            <a:alphaModFix amt="50000"/>
          </a:blip>
          <a:srcRect b="1960" l="0" r="0" t="6839"/>
          <a:stretch/>
        </p:blipFill>
        <p:spPr>
          <a:xfrm>
            <a:off x="0" y="-3250"/>
            <a:ext cx="9144003" cy="46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45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Structured Journey from Raw Data to Strategic Insight.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51" name="Google Shape;551;p45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52" name="Google Shape;552;p45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53" name="Google Shape;553;p45"/>
          <p:cNvSpPr txBox="1"/>
          <p:nvPr>
            <p:ph idx="1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Process</a:t>
            </a:r>
            <a:endParaRPr/>
          </a:p>
        </p:txBody>
      </p:sp>
      <p:sp>
        <p:nvSpPr>
          <p:cNvPr id="554" name="Google Shape;554;p45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  <p:pic>
        <p:nvPicPr>
          <p:cNvPr id="555" name="Google Shape;555;p45" title="4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10800000">
            <a:off x="5060020" y="358520"/>
            <a:ext cx="1463125" cy="14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6"/>
          <p:cNvSpPr txBox="1"/>
          <p:nvPr>
            <p:ph type="title"/>
          </p:nvPr>
        </p:nvSpPr>
        <p:spPr>
          <a:xfrm>
            <a:off x="228600" y="689725"/>
            <a:ext cx="3848400" cy="889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Visual Findings: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The Big Picture.</a:t>
            </a:r>
            <a:endParaRPr/>
          </a:p>
        </p:txBody>
      </p:sp>
      <p:pic>
        <p:nvPicPr>
          <p:cNvPr id="561" name="Google Shape;561;p46" title="Screenshot 2025-10-14 01191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675" y="750100"/>
            <a:ext cx="5264026" cy="301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46" title="5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675" y="2571750"/>
            <a:ext cx="1125150" cy="106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7"/>
          <p:cNvSpPr txBox="1"/>
          <p:nvPr>
            <p:ph type="title"/>
          </p:nvPr>
        </p:nvSpPr>
        <p:spPr>
          <a:xfrm>
            <a:off x="228600" y="290450"/>
            <a:ext cx="8424300" cy="81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Geographic Story</a:t>
            </a:r>
            <a:endParaRPr/>
          </a:p>
        </p:txBody>
      </p:sp>
      <p:pic>
        <p:nvPicPr>
          <p:cNvPr id="568" name="Google Shape;568;p47" title="Screenshot 2025-10-14 01193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250" y="1401463"/>
            <a:ext cx="7906650" cy="298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47" title="6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9375" y="236475"/>
            <a:ext cx="706875" cy="7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8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575" name="Google Shape;575;p48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76" name="Google Shape;576;p48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77" name="Google Shape;577;p48"/>
          <p:cNvSpPr txBox="1"/>
          <p:nvPr>
            <p:ph type="title"/>
          </p:nvPr>
        </p:nvSpPr>
        <p:spPr>
          <a:xfrm>
            <a:off x="228600" y="375050"/>
            <a:ext cx="3762900" cy="1071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Subscriber Story</a:t>
            </a:r>
            <a:endParaRPr/>
          </a:p>
        </p:txBody>
      </p:sp>
      <p:pic>
        <p:nvPicPr>
          <p:cNvPr id="578" name="Google Shape;578;p48" title="Screenshot 2025-10-14 0120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4950"/>
            <a:ext cx="8763000" cy="343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8" title="7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5625" y="174125"/>
            <a:ext cx="810425" cy="61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49"/>
          <p:cNvSpPr txBox="1"/>
          <p:nvPr>
            <p:ph type="title"/>
          </p:nvPr>
        </p:nvSpPr>
        <p:spPr>
          <a:xfrm>
            <a:off x="228600" y="613525"/>
            <a:ext cx="7223400" cy="406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Strategic Recommendations for V Mobile Marketing</a:t>
            </a:r>
            <a:endParaRPr/>
          </a:p>
        </p:txBody>
      </p:sp>
      <p:sp>
        <p:nvSpPr>
          <p:cNvPr id="585" name="Google Shape;585;p49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586" name="Google Shape;586;p49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87" name="Google Shape;587;p49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Year</a:t>
            </a:r>
            <a:endParaRPr/>
          </a:p>
        </p:txBody>
      </p:sp>
      <p:pic>
        <p:nvPicPr>
          <p:cNvPr descr="A rugged brown and white texture, like hundreds of tiny threads." id="588" name="Google Shape;588;p4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490" r="18490" t="0"/>
          <a:stretch/>
        </p:blipFill>
        <p:spPr>
          <a:xfrm>
            <a:off x="1056450" y="1284851"/>
            <a:ext cx="4196398" cy="257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49" title="11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1448" y="23431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rk Particles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323232"/>
      </a:lt2>
      <a:accent1>
        <a:srgbClr val="434343"/>
      </a:accent1>
      <a:accent2>
        <a:srgbClr val="252525"/>
      </a:accent2>
      <a:accent3>
        <a:srgbClr val="DEFF9A"/>
      </a:accent3>
      <a:accent4>
        <a:srgbClr val="DAFFDE"/>
      </a:accent4>
      <a:accent5>
        <a:srgbClr val="4CDC8B"/>
      </a:accent5>
      <a:accent6>
        <a:srgbClr val="4C7FDC"/>
      </a:accent6>
      <a:hlink>
        <a:srgbClr val="1818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